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2"/>
  </p:notesMasterIdLst>
  <p:sldIdLst>
    <p:sldId id="256" r:id="rId2"/>
    <p:sldId id="257" r:id="rId3"/>
    <p:sldId id="258" r:id="rId4"/>
    <p:sldId id="263" r:id="rId5"/>
    <p:sldId id="259" r:id="rId6"/>
    <p:sldId id="261" r:id="rId7"/>
    <p:sldId id="262" r:id="rId8"/>
    <p:sldId id="260"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7199313" cy="71993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BCD5"/>
    <a:srgbClr val="F1EAC8"/>
    <a:srgbClr val="59929F"/>
    <a:srgbClr val="8D80B6"/>
    <a:srgbClr val="E9DDC0"/>
    <a:srgbClr val="C962A8"/>
    <a:srgbClr val="004B67"/>
    <a:srgbClr val="FF99B4"/>
    <a:srgbClr val="7C9A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autoAdjust="0"/>
  </p:normalViewPr>
  <p:slideViewPr>
    <p:cSldViewPr snapToGrid="0">
      <p:cViewPr varScale="1">
        <p:scale>
          <a:sx n="103" d="100"/>
          <a:sy n="103" d="100"/>
        </p:scale>
        <p:origin x="4230"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58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43B78-6F74-469D-8161-54C6A68DDC69}" type="datetimeFigureOut">
              <a:rPr lang="pt-BR" smtClean="0"/>
              <a:t>17/01/2025</a:t>
            </a:fld>
            <a:endParaRPr lang="pt-BR"/>
          </a:p>
        </p:txBody>
      </p:sp>
      <p:sp>
        <p:nvSpPr>
          <p:cNvPr id="4" name="Espaço Reservado para Imagem de Slide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84A63C-8040-477A-AC64-ADC6014E15B6}" type="slidenum">
              <a:rPr lang="pt-BR" smtClean="0"/>
              <a:t>‹nº›</a:t>
            </a:fld>
            <a:endParaRPr lang="pt-BR"/>
          </a:p>
        </p:txBody>
      </p:sp>
    </p:spTree>
    <p:extLst>
      <p:ext uri="{BB962C8B-B14F-4D97-AF65-F5344CB8AC3E}">
        <p14:creationId xmlns:p14="http://schemas.microsoft.com/office/powerpoint/2010/main" val="3324133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984A63C-8040-477A-AC64-ADC6014E15B6}" type="slidenum">
              <a:rPr lang="pt-BR" smtClean="0"/>
              <a:t>1</a:t>
            </a:fld>
            <a:endParaRPr lang="pt-BR"/>
          </a:p>
        </p:txBody>
      </p:sp>
    </p:spTree>
    <p:extLst>
      <p:ext uri="{BB962C8B-B14F-4D97-AF65-F5344CB8AC3E}">
        <p14:creationId xmlns:p14="http://schemas.microsoft.com/office/powerpoint/2010/main" val="3941466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00DDA-DC2A-3635-11F7-D520998C6FC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6A442CD-3F7E-4732-AB02-31CAE1723EF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0BC3FA6-015D-0514-8E2A-98FD2D1C15B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0352FE7-6F1D-05AE-2C58-6E9E7F89CEF7}"/>
              </a:ext>
            </a:extLst>
          </p:cNvPr>
          <p:cNvSpPr>
            <a:spLocks noGrp="1"/>
          </p:cNvSpPr>
          <p:nvPr>
            <p:ph type="sldNum" sz="quarter" idx="5"/>
          </p:nvPr>
        </p:nvSpPr>
        <p:spPr/>
        <p:txBody>
          <a:bodyPr/>
          <a:lstStyle/>
          <a:p>
            <a:fld id="{4984A63C-8040-477A-AC64-ADC6014E15B6}" type="slidenum">
              <a:rPr lang="pt-BR" smtClean="0"/>
              <a:t>10</a:t>
            </a:fld>
            <a:endParaRPr lang="pt-BR"/>
          </a:p>
        </p:txBody>
      </p:sp>
    </p:spTree>
    <p:extLst>
      <p:ext uri="{BB962C8B-B14F-4D97-AF65-F5344CB8AC3E}">
        <p14:creationId xmlns:p14="http://schemas.microsoft.com/office/powerpoint/2010/main" val="2359308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7777D-7C83-93E0-5DE6-66811E7DC67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727A16E-FD14-8641-BCF0-F6804DDA4A4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1B51BCF-6C6C-BB2A-4534-973F6BFE3FDA}"/>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24AEBDFC-2E35-5199-F079-FA14508BC54F}"/>
              </a:ext>
            </a:extLst>
          </p:cNvPr>
          <p:cNvSpPr>
            <a:spLocks noGrp="1"/>
          </p:cNvSpPr>
          <p:nvPr>
            <p:ph type="sldNum" sz="quarter" idx="5"/>
          </p:nvPr>
        </p:nvSpPr>
        <p:spPr/>
        <p:txBody>
          <a:bodyPr/>
          <a:lstStyle/>
          <a:p>
            <a:fld id="{4984A63C-8040-477A-AC64-ADC6014E15B6}" type="slidenum">
              <a:rPr lang="pt-BR" smtClean="0"/>
              <a:t>11</a:t>
            </a:fld>
            <a:endParaRPr lang="pt-BR"/>
          </a:p>
        </p:txBody>
      </p:sp>
    </p:spTree>
    <p:extLst>
      <p:ext uri="{BB962C8B-B14F-4D97-AF65-F5344CB8AC3E}">
        <p14:creationId xmlns:p14="http://schemas.microsoft.com/office/powerpoint/2010/main" val="2078896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8D25E-3A23-0F16-856F-336AE7E81B3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7588D9F-B303-798E-1D1E-F07934CA6B9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E3C339E-84E8-4CEF-BE64-8784E03F6826}"/>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A861AEF6-8905-417C-C444-07C746D9DF0E}"/>
              </a:ext>
            </a:extLst>
          </p:cNvPr>
          <p:cNvSpPr>
            <a:spLocks noGrp="1"/>
          </p:cNvSpPr>
          <p:nvPr>
            <p:ph type="sldNum" sz="quarter" idx="5"/>
          </p:nvPr>
        </p:nvSpPr>
        <p:spPr/>
        <p:txBody>
          <a:bodyPr/>
          <a:lstStyle/>
          <a:p>
            <a:fld id="{4984A63C-8040-477A-AC64-ADC6014E15B6}" type="slidenum">
              <a:rPr lang="pt-BR" smtClean="0"/>
              <a:t>12</a:t>
            </a:fld>
            <a:endParaRPr lang="pt-BR"/>
          </a:p>
        </p:txBody>
      </p:sp>
    </p:spTree>
    <p:extLst>
      <p:ext uri="{BB962C8B-B14F-4D97-AF65-F5344CB8AC3E}">
        <p14:creationId xmlns:p14="http://schemas.microsoft.com/office/powerpoint/2010/main" val="73772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42296-80D4-1C7C-AF49-C03FD56ED6D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92C1BD5-EE2B-71A4-A709-6988E7BF90E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D1EA7FB-5CAE-AC2F-C910-021DFC7D077D}"/>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E2ADF4E-76DA-A03E-FADD-2D8A8FC851A0}"/>
              </a:ext>
            </a:extLst>
          </p:cNvPr>
          <p:cNvSpPr>
            <a:spLocks noGrp="1"/>
          </p:cNvSpPr>
          <p:nvPr>
            <p:ph type="sldNum" sz="quarter" idx="5"/>
          </p:nvPr>
        </p:nvSpPr>
        <p:spPr/>
        <p:txBody>
          <a:bodyPr/>
          <a:lstStyle/>
          <a:p>
            <a:fld id="{4984A63C-8040-477A-AC64-ADC6014E15B6}" type="slidenum">
              <a:rPr lang="pt-BR" smtClean="0"/>
              <a:t>13</a:t>
            </a:fld>
            <a:endParaRPr lang="pt-BR"/>
          </a:p>
        </p:txBody>
      </p:sp>
    </p:spTree>
    <p:extLst>
      <p:ext uri="{BB962C8B-B14F-4D97-AF65-F5344CB8AC3E}">
        <p14:creationId xmlns:p14="http://schemas.microsoft.com/office/powerpoint/2010/main" val="499284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F0411-7A85-F92F-A9B7-19FBAA086AB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5976FBA-B148-2B7D-251F-BF90CA18D7D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1E31BA89-8483-31EB-836B-BF3B57D0FF9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C1D08AFA-BF0C-6868-C2D0-7E5EF65E3944}"/>
              </a:ext>
            </a:extLst>
          </p:cNvPr>
          <p:cNvSpPr>
            <a:spLocks noGrp="1"/>
          </p:cNvSpPr>
          <p:nvPr>
            <p:ph type="sldNum" sz="quarter" idx="5"/>
          </p:nvPr>
        </p:nvSpPr>
        <p:spPr/>
        <p:txBody>
          <a:bodyPr/>
          <a:lstStyle/>
          <a:p>
            <a:fld id="{4984A63C-8040-477A-AC64-ADC6014E15B6}" type="slidenum">
              <a:rPr lang="pt-BR" smtClean="0"/>
              <a:t>14</a:t>
            </a:fld>
            <a:endParaRPr lang="pt-BR"/>
          </a:p>
        </p:txBody>
      </p:sp>
    </p:spTree>
    <p:extLst>
      <p:ext uri="{BB962C8B-B14F-4D97-AF65-F5344CB8AC3E}">
        <p14:creationId xmlns:p14="http://schemas.microsoft.com/office/powerpoint/2010/main" val="244235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EEAE7-5369-6F44-C982-3757CB8E168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DA55D3B-4731-7719-AF22-999A57642D0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8598850A-A175-3BAB-6CCD-3679092BAAF8}"/>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555ADDF2-B7F2-8C49-9519-7CA8C93CFB87}"/>
              </a:ext>
            </a:extLst>
          </p:cNvPr>
          <p:cNvSpPr>
            <a:spLocks noGrp="1"/>
          </p:cNvSpPr>
          <p:nvPr>
            <p:ph type="sldNum" sz="quarter" idx="5"/>
          </p:nvPr>
        </p:nvSpPr>
        <p:spPr/>
        <p:txBody>
          <a:bodyPr/>
          <a:lstStyle/>
          <a:p>
            <a:fld id="{4984A63C-8040-477A-AC64-ADC6014E15B6}" type="slidenum">
              <a:rPr lang="pt-BR" smtClean="0"/>
              <a:t>15</a:t>
            </a:fld>
            <a:endParaRPr lang="pt-BR"/>
          </a:p>
        </p:txBody>
      </p:sp>
    </p:spTree>
    <p:extLst>
      <p:ext uri="{BB962C8B-B14F-4D97-AF65-F5344CB8AC3E}">
        <p14:creationId xmlns:p14="http://schemas.microsoft.com/office/powerpoint/2010/main" val="2515686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A7ED-F377-C446-1B90-2055CE792D7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F3330D5-985F-2DDC-F1A7-1B1DFA60CB5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B1E037F-F4F2-5D9D-A717-735C865A8E2B}"/>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7B26646D-3A8C-9E88-E551-9559759B2519}"/>
              </a:ext>
            </a:extLst>
          </p:cNvPr>
          <p:cNvSpPr>
            <a:spLocks noGrp="1"/>
          </p:cNvSpPr>
          <p:nvPr>
            <p:ph type="sldNum" sz="quarter" idx="5"/>
          </p:nvPr>
        </p:nvSpPr>
        <p:spPr/>
        <p:txBody>
          <a:bodyPr/>
          <a:lstStyle/>
          <a:p>
            <a:fld id="{4984A63C-8040-477A-AC64-ADC6014E15B6}" type="slidenum">
              <a:rPr lang="pt-BR" smtClean="0"/>
              <a:t>16</a:t>
            </a:fld>
            <a:endParaRPr lang="pt-BR"/>
          </a:p>
        </p:txBody>
      </p:sp>
    </p:spTree>
    <p:extLst>
      <p:ext uri="{BB962C8B-B14F-4D97-AF65-F5344CB8AC3E}">
        <p14:creationId xmlns:p14="http://schemas.microsoft.com/office/powerpoint/2010/main" val="2796802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0FF97-AC99-78DB-06EF-B513AF98FA8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8EDEDE4-8579-B5B7-16F8-A8D7DA9B9DB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65FDE19-0DBC-7699-80DD-31BE6C4BCD9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C666C41-AF1A-E813-C009-D00C78FDF469}"/>
              </a:ext>
            </a:extLst>
          </p:cNvPr>
          <p:cNvSpPr>
            <a:spLocks noGrp="1"/>
          </p:cNvSpPr>
          <p:nvPr>
            <p:ph type="sldNum" sz="quarter" idx="5"/>
          </p:nvPr>
        </p:nvSpPr>
        <p:spPr/>
        <p:txBody>
          <a:bodyPr/>
          <a:lstStyle/>
          <a:p>
            <a:fld id="{4984A63C-8040-477A-AC64-ADC6014E15B6}" type="slidenum">
              <a:rPr lang="pt-BR" smtClean="0"/>
              <a:t>17</a:t>
            </a:fld>
            <a:endParaRPr lang="pt-BR"/>
          </a:p>
        </p:txBody>
      </p:sp>
    </p:spTree>
    <p:extLst>
      <p:ext uri="{BB962C8B-B14F-4D97-AF65-F5344CB8AC3E}">
        <p14:creationId xmlns:p14="http://schemas.microsoft.com/office/powerpoint/2010/main" val="290857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01A55-C0CC-DAA3-C26B-D45527145DE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0E60D80-F3CE-D3B5-091A-B8206F4AC20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DBFBB09-165C-8877-6EEB-906B10F0CE7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C67483C0-73F8-D526-A61C-E03562C5AA57}"/>
              </a:ext>
            </a:extLst>
          </p:cNvPr>
          <p:cNvSpPr>
            <a:spLocks noGrp="1"/>
          </p:cNvSpPr>
          <p:nvPr>
            <p:ph type="sldNum" sz="quarter" idx="5"/>
          </p:nvPr>
        </p:nvSpPr>
        <p:spPr/>
        <p:txBody>
          <a:bodyPr/>
          <a:lstStyle/>
          <a:p>
            <a:fld id="{4984A63C-8040-477A-AC64-ADC6014E15B6}" type="slidenum">
              <a:rPr lang="pt-BR" smtClean="0"/>
              <a:t>18</a:t>
            </a:fld>
            <a:endParaRPr lang="pt-BR"/>
          </a:p>
        </p:txBody>
      </p:sp>
    </p:spTree>
    <p:extLst>
      <p:ext uri="{BB962C8B-B14F-4D97-AF65-F5344CB8AC3E}">
        <p14:creationId xmlns:p14="http://schemas.microsoft.com/office/powerpoint/2010/main" val="1939286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24E9D-0C29-229F-380A-394AD3B4EA9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EFCDF-5555-8F0D-D9AD-AE6CF143A98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FE63F19-3C2D-6959-8742-A2E76DECF97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095BC34B-83F8-7BCA-CC3A-767C5CBAD3E3}"/>
              </a:ext>
            </a:extLst>
          </p:cNvPr>
          <p:cNvSpPr>
            <a:spLocks noGrp="1"/>
          </p:cNvSpPr>
          <p:nvPr>
            <p:ph type="sldNum" sz="quarter" idx="5"/>
          </p:nvPr>
        </p:nvSpPr>
        <p:spPr/>
        <p:txBody>
          <a:bodyPr/>
          <a:lstStyle/>
          <a:p>
            <a:fld id="{4984A63C-8040-477A-AC64-ADC6014E15B6}" type="slidenum">
              <a:rPr lang="pt-BR" smtClean="0"/>
              <a:t>19</a:t>
            </a:fld>
            <a:endParaRPr lang="pt-BR"/>
          </a:p>
        </p:txBody>
      </p:sp>
    </p:spTree>
    <p:extLst>
      <p:ext uri="{BB962C8B-B14F-4D97-AF65-F5344CB8AC3E}">
        <p14:creationId xmlns:p14="http://schemas.microsoft.com/office/powerpoint/2010/main" val="2666800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512D1-0BAD-74F6-9BE5-D25FBC9A82E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AA9D8A6-D05D-C9DA-5FF1-A018DDBA6CD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A01F0F1-AB86-F191-82EC-89BA7A09964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55289ED4-8F18-630D-AE21-CC61C94422C2}"/>
              </a:ext>
            </a:extLst>
          </p:cNvPr>
          <p:cNvSpPr>
            <a:spLocks noGrp="1"/>
          </p:cNvSpPr>
          <p:nvPr>
            <p:ph type="sldNum" sz="quarter" idx="5"/>
          </p:nvPr>
        </p:nvSpPr>
        <p:spPr/>
        <p:txBody>
          <a:bodyPr/>
          <a:lstStyle/>
          <a:p>
            <a:fld id="{4984A63C-8040-477A-AC64-ADC6014E15B6}" type="slidenum">
              <a:rPr lang="pt-BR" smtClean="0"/>
              <a:t>2</a:t>
            </a:fld>
            <a:endParaRPr lang="pt-BR"/>
          </a:p>
        </p:txBody>
      </p:sp>
    </p:spTree>
    <p:extLst>
      <p:ext uri="{BB962C8B-B14F-4D97-AF65-F5344CB8AC3E}">
        <p14:creationId xmlns:p14="http://schemas.microsoft.com/office/powerpoint/2010/main" val="618299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24E9D-0C29-229F-380A-394AD3B4EA9B}"/>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2B6EFCDF-5555-8F0D-D9AD-AE6CF143A98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FE63F19-3C2D-6959-8742-A2E76DECF97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095BC34B-83F8-7BCA-CC3A-767C5CBAD3E3}"/>
              </a:ext>
            </a:extLst>
          </p:cNvPr>
          <p:cNvSpPr>
            <a:spLocks noGrp="1"/>
          </p:cNvSpPr>
          <p:nvPr>
            <p:ph type="sldNum" sz="quarter" idx="5"/>
          </p:nvPr>
        </p:nvSpPr>
        <p:spPr/>
        <p:txBody>
          <a:bodyPr/>
          <a:lstStyle/>
          <a:p>
            <a:fld id="{4984A63C-8040-477A-AC64-ADC6014E15B6}" type="slidenum">
              <a:rPr lang="pt-BR" smtClean="0"/>
              <a:t>20</a:t>
            </a:fld>
            <a:endParaRPr lang="pt-BR"/>
          </a:p>
        </p:txBody>
      </p:sp>
    </p:spTree>
    <p:extLst>
      <p:ext uri="{BB962C8B-B14F-4D97-AF65-F5344CB8AC3E}">
        <p14:creationId xmlns:p14="http://schemas.microsoft.com/office/powerpoint/2010/main" val="99174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2D8CC-E236-8EA1-FBCF-DFDE4DB28D8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CB36E36-AB53-AA9C-715C-352CA65EB059}"/>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32678E24-7740-E3C8-2659-BA66A9FC044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EC592A8-EBEE-7C52-F292-9DCEA751D269}"/>
              </a:ext>
            </a:extLst>
          </p:cNvPr>
          <p:cNvSpPr>
            <a:spLocks noGrp="1"/>
          </p:cNvSpPr>
          <p:nvPr>
            <p:ph type="sldNum" sz="quarter" idx="5"/>
          </p:nvPr>
        </p:nvSpPr>
        <p:spPr/>
        <p:txBody>
          <a:bodyPr/>
          <a:lstStyle/>
          <a:p>
            <a:fld id="{4984A63C-8040-477A-AC64-ADC6014E15B6}" type="slidenum">
              <a:rPr lang="pt-BR" smtClean="0"/>
              <a:t>3</a:t>
            </a:fld>
            <a:endParaRPr lang="pt-BR"/>
          </a:p>
        </p:txBody>
      </p:sp>
    </p:spTree>
    <p:extLst>
      <p:ext uri="{BB962C8B-B14F-4D97-AF65-F5344CB8AC3E}">
        <p14:creationId xmlns:p14="http://schemas.microsoft.com/office/powerpoint/2010/main" val="59216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97891-4027-E407-DC87-F37A7FC0826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D3B6B70-BF54-C37F-B3DC-F8DA0E75F27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5C8AC9A-FB1C-CA34-C73A-9E7FEBF53C4D}"/>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18B9EB14-C3E6-6B8C-2495-1C26696CDFFF}"/>
              </a:ext>
            </a:extLst>
          </p:cNvPr>
          <p:cNvSpPr>
            <a:spLocks noGrp="1"/>
          </p:cNvSpPr>
          <p:nvPr>
            <p:ph type="sldNum" sz="quarter" idx="5"/>
          </p:nvPr>
        </p:nvSpPr>
        <p:spPr/>
        <p:txBody>
          <a:bodyPr/>
          <a:lstStyle/>
          <a:p>
            <a:fld id="{4984A63C-8040-477A-AC64-ADC6014E15B6}" type="slidenum">
              <a:rPr lang="pt-BR" smtClean="0"/>
              <a:t>4</a:t>
            </a:fld>
            <a:endParaRPr lang="pt-BR"/>
          </a:p>
        </p:txBody>
      </p:sp>
    </p:spTree>
    <p:extLst>
      <p:ext uri="{BB962C8B-B14F-4D97-AF65-F5344CB8AC3E}">
        <p14:creationId xmlns:p14="http://schemas.microsoft.com/office/powerpoint/2010/main" val="1667690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2A140-7E16-4964-30CA-486EB7E02EA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2E296B8-8781-192F-8D8D-120580E8F22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D5E13BF-A821-AA7A-3C2A-6898BF65308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8734E9F3-BBD0-FA6E-B8AE-5BEAFE6A3492}"/>
              </a:ext>
            </a:extLst>
          </p:cNvPr>
          <p:cNvSpPr>
            <a:spLocks noGrp="1"/>
          </p:cNvSpPr>
          <p:nvPr>
            <p:ph type="sldNum" sz="quarter" idx="5"/>
          </p:nvPr>
        </p:nvSpPr>
        <p:spPr/>
        <p:txBody>
          <a:bodyPr/>
          <a:lstStyle/>
          <a:p>
            <a:fld id="{4984A63C-8040-477A-AC64-ADC6014E15B6}" type="slidenum">
              <a:rPr lang="pt-BR" smtClean="0"/>
              <a:t>5</a:t>
            </a:fld>
            <a:endParaRPr lang="pt-BR"/>
          </a:p>
        </p:txBody>
      </p:sp>
    </p:spTree>
    <p:extLst>
      <p:ext uri="{BB962C8B-B14F-4D97-AF65-F5344CB8AC3E}">
        <p14:creationId xmlns:p14="http://schemas.microsoft.com/office/powerpoint/2010/main" val="414974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780BA-D5E1-5EE5-2F7E-CB89A4704D75}"/>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A3B0E7A-D14C-C3DA-3E6E-65D28D90722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F75AF1A-A7CB-9CB6-1C18-565EDD081228}"/>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951E3D4F-F079-F503-8565-7BD62892860B}"/>
              </a:ext>
            </a:extLst>
          </p:cNvPr>
          <p:cNvSpPr>
            <a:spLocks noGrp="1"/>
          </p:cNvSpPr>
          <p:nvPr>
            <p:ph type="sldNum" sz="quarter" idx="5"/>
          </p:nvPr>
        </p:nvSpPr>
        <p:spPr/>
        <p:txBody>
          <a:bodyPr/>
          <a:lstStyle/>
          <a:p>
            <a:fld id="{4984A63C-8040-477A-AC64-ADC6014E15B6}" type="slidenum">
              <a:rPr lang="pt-BR" smtClean="0"/>
              <a:t>6</a:t>
            </a:fld>
            <a:endParaRPr lang="pt-BR"/>
          </a:p>
        </p:txBody>
      </p:sp>
    </p:spTree>
    <p:extLst>
      <p:ext uri="{BB962C8B-B14F-4D97-AF65-F5344CB8AC3E}">
        <p14:creationId xmlns:p14="http://schemas.microsoft.com/office/powerpoint/2010/main" val="312507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2E9AD-84A3-97EB-5249-D1C38A7CCB1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65E6800-67DD-53D5-B775-918E125BB94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21BC2C6-855D-3721-3995-F60B35D4EBFF}"/>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0A2D9050-7228-5A8D-0240-4C13708C53CF}"/>
              </a:ext>
            </a:extLst>
          </p:cNvPr>
          <p:cNvSpPr>
            <a:spLocks noGrp="1"/>
          </p:cNvSpPr>
          <p:nvPr>
            <p:ph type="sldNum" sz="quarter" idx="5"/>
          </p:nvPr>
        </p:nvSpPr>
        <p:spPr/>
        <p:txBody>
          <a:bodyPr/>
          <a:lstStyle/>
          <a:p>
            <a:fld id="{4984A63C-8040-477A-AC64-ADC6014E15B6}" type="slidenum">
              <a:rPr lang="pt-BR" smtClean="0"/>
              <a:t>7</a:t>
            </a:fld>
            <a:endParaRPr lang="pt-BR"/>
          </a:p>
        </p:txBody>
      </p:sp>
    </p:spTree>
    <p:extLst>
      <p:ext uri="{BB962C8B-B14F-4D97-AF65-F5344CB8AC3E}">
        <p14:creationId xmlns:p14="http://schemas.microsoft.com/office/powerpoint/2010/main" val="318255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C6F8A-0A6B-5AEE-F1CF-6C1B6274CB5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6070027-1883-5427-04FB-C518F425E7C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E73C82B-4A70-6801-537E-8795F5DED1DD}"/>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E0005C0D-C38D-267D-590A-34A7ADCF3113}"/>
              </a:ext>
            </a:extLst>
          </p:cNvPr>
          <p:cNvSpPr>
            <a:spLocks noGrp="1"/>
          </p:cNvSpPr>
          <p:nvPr>
            <p:ph type="sldNum" sz="quarter" idx="5"/>
          </p:nvPr>
        </p:nvSpPr>
        <p:spPr/>
        <p:txBody>
          <a:bodyPr/>
          <a:lstStyle/>
          <a:p>
            <a:fld id="{4984A63C-8040-477A-AC64-ADC6014E15B6}" type="slidenum">
              <a:rPr lang="pt-BR" smtClean="0"/>
              <a:t>8</a:t>
            </a:fld>
            <a:endParaRPr lang="pt-BR"/>
          </a:p>
        </p:txBody>
      </p:sp>
    </p:spTree>
    <p:extLst>
      <p:ext uri="{BB962C8B-B14F-4D97-AF65-F5344CB8AC3E}">
        <p14:creationId xmlns:p14="http://schemas.microsoft.com/office/powerpoint/2010/main" val="3235742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FAFFC-A4DB-355E-A7DC-9797029A25B0}"/>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29C3F3B-7B40-6432-7D23-0BF7F0BA9FD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8D76230-7E57-AE67-9C4F-2C6616DC3A0A}"/>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DFE09DED-97F9-6874-FCC2-8C5DFFAB469E}"/>
              </a:ext>
            </a:extLst>
          </p:cNvPr>
          <p:cNvSpPr>
            <a:spLocks noGrp="1"/>
          </p:cNvSpPr>
          <p:nvPr>
            <p:ph type="sldNum" sz="quarter" idx="5"/>
          </p:nvPr>
        </p:nvSpPr>
        <p:spPr/>
        <p:txBody>
          <a:bodyPr/>
          <a:lstStyle/>
          <a:p>
            <a:fld id="{4984A63C-8040-477A-AC64-ADC6014E15B6}" type="slidenum">
              <a:rPr lang="pt-BR" smtClean="0"/>
              <a:t>9</a:t>
            </a:fld>
            <a:endParaRPr lang="pt-BR"/>
          </a:p>
        </p:txBody>
      </p:sp>
    </p:spTree>
    <p:extLst>
      <p:ext uri="{BB962C8B-B14F-4D97-AF65-F5344CB8AC3E}">
        <p14:creationId xmlns:p14="http://schemas.microsoft.com/office/powerpoint/2010/main" val="352640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39949" y="1178222"/>
            <a:ext cx="6119416" cy="2506427"/>
          </a:xfrm>
        </p:spPr>
        <p:txBody>
          <a:bodyPr anchor="b"/>
          <a:lstStyle>
            <a:lvl1pPr algn="ctr">
              <a:defRPr sz="4724"/>
            </a:lvl1pPr>
          </a:lstStyle>
          <a:p>
            <a:r>
              <a:rPr lang="pt-BR"/>
              <a:t>Clique para editar o título Mestre</a:t>
            </a:r>
            <a:endParaRPr lang="en-US" dirty="0"/>
          </a:p>
        </p:txBody>
      </p:sp>
      <p:sp>
        <p:nvSpPr>
          <p:cNvPr id="3" name="Subtitle 2"/>
          <p:cNvSpPr>
            <a:spLocks noGrp="1"/>
          </p:cNvSpPr>
          <p:nvPr>
            <p:ph type="subTitle" idx="1"/>
          </p:nvPr>
        </p:nvSpPr>
        <p:spPr>
          <a:xfrm>
            <a:off x="899914" y="3781306"/>
            <a:ext cx="5399485" cy="1738167"/>
          </a:xfrm>
        </p:spPr>
        <p:txBody>
          <a:bodyPr/>
          <a:lstStyle>
            <a:lvl1pPr marL="0" indent="0" algn="ctr">
              <a:buNone/>
              <a:defRPr sz="1890"/>
            </a:lvl1pPr>
            <a:lvl2pPr marL="359954" indent="0" algn="ctr">
              <a:buNone/>
              <a:defRPr sz="1575"/>
            </a:lvl2pPr>
            <a:lvl3pPr marL="719907" indent="0" algn="ctr">
              <a:buNone/>
              <a:defRPr sz="1417"/>
            </a:lvl3pPr>
            <a:lvl4pPr marL="1079861" indent="0" algn="ctr">
              <a:buNone/>
              <a:defRPr sz="1260"/>
            </a:lvl4pPr>
            <a:lvl5pPr marL="1439814" indent="0" algn="ctr">
              <a:buNone/>
              <a:defRPr sz="1260"/>
            </a:lvl5pPr>
            <a:lvl6pPr marL="1799768" indent="0" algn="ctr">
              <a:buNone/>
              <a:defRPr sz="1260"/>
            </a:lvl6pPr>
            <a:lvl7pPr marL="2159721" indent="0" algn="ctr">
              <a:buNone/>
              <a:defRPr sz="1260"/>
            </a:lvl7pPr>
            <a:lvl8pPr marL="2519675" indent="0" algn="ctr">
              <a:buNone/>
              <a:defRPr sz="1260"/>
            </a:lvl8pPr>
            <a:lvl9pPr marL="2879628" indent="0" algn="ctr">
              <a:buNone/>
              <a:defRPr sz="126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DB492604-EA7A-4F0C-9DB8-4ABD745AE562}" type="datetimeFigureOut">
              <a:rPr lang="pt-BR" smtClean="0"/>
              <a:t>17/01/2025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1688164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B492604-EA7A-4F0C-9DB8-4ABD745AE562}" type="datetimeFigureOut">
              <a:rPr lang="pt-BR" smtClean="0"/>
              <a:t>17/01/2025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3209836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52009" y="383297"/>
            <a:ext cx="1552352" cy="6101085"/>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494953" y="383297"/>
            <a:ext cx="4567064" cy="6101085"/>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B492604-EA7A-4F0C-9DB8-4ABD745AE562}" type="datetimeFigureOut">
              <a:rPr lang="pt-BR" smtClean="0"/>
              <a:t>17/01/2025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2397903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B492604-EA7A-4F0C-9DB8-4ABD745AE562}" type="datetimeFigureOut">
              <a:rPr lang="pt-BR" smtClean="0"/>
              <a:t>17/01/2025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96538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91204" y="1794831"/>
            <a:ext cx="6209407" cy="2994714"/>
          </a:xfrm>
        </p:spPr>
        <p:txBody>
          <a:bodyPr anchor="b"/>
          <a:lstStyle>
            <a:lvl1pPr>
              <a:defRPr sz="4724"/>
            </a:lvl1pPr>
          </a:lstStyle>
          <a:p>
            <a:r>
              <a:rPr lang="pt-BR"/>
              <a:t>Clique para editar o título Mestre</a:t>
            </a:r>
            <a:endParaRPr lang="en-US" dirty="0"/>
          </a:p>
        </p:txBody>
      </p:sp>
      <p:sp>
        <p:nvSpPr>
          <p:cNvPr id="3" name="Text Placeholder 2"/>
          <p:cNvSpPr>
            <a:spLocks noGrp="1"/>
          </p:cNvSpPr>
          <p:nvPr>
            <p:ph type="body" idx="1"/>
          </p:nvPr>
        </p:nvSpPr>
        <p:spPr>
          <a:xfrm>
            <a:off x="491204" y="4817876"/>
            <a:ext cx="6209407" cy="1574849"/>
          </a:xfrm>
        </p:spPr>
        <p:txBody>
          <a:bodyPr/>
          <a:lstStyle>
            <a:lvl1pPr marL="0" indent="0">
              <a:buNone/>
              <a:defRPr sz="1890">
                <a:solidFill>
                  <a:schemeClr val="tx1"/>
                </a:solidFill>
              </a:defRPr>
            </a:lvl1pPr>
            <a:lvl2pPr marL="359954" indent="0">
              <a:buNone/>
              <a:defRPr sz="1575">
                <a:solidFill>
                  <a:schemeClr val="tx1">
                    <a:tint val="75000"/>
                  </a:schemeClr>
                </a:solidFill>
              </a:defRPr>
            </a:lvl2pPr>
            <a:lvl3pPr marL="719907" indent="0">
              <a:buNone/>
              <a:defRPr sz="1417">
                <a:solidFill>
                  <a:schemeClr val="tx1">
                    <a:tint val="75000"/>
                  </a:schemeClr>
                </a:solidFill>
              </a:defRPr>
            </a:lvl3pPr>
            <a:lvl4pPr marL="1079861" indent="0">
              <a:buNone/>
              <a:defRPr sz="1260">
                <a:solidFill>
                  <a:schemeClr val="tx1">
                    <a:tint val="75000"/>
                  </a:schemeClr>
                </a:solidFill>
              </a:defRPr>
            </a:lvl4pPr>
            <a:lvl5pPr marL="1439814" indent="0">
              <a:buNone/>
              <a:defRPr sz="1260">
                <a:solidFill>
                  <a:schemeClr val="tx1">
                    <a:tint val="75000"/>
                  </a:schemeClr>
                </a:solidFill>
              </a:defRPr>
            </a:lvl5pPr>
            <a:lvl6pPr marL="1799768" indent="0">
              <a:buNone/>
              <a:defRPr sz="1260">
                <a:solidFill>
                  <a:schemeClr val="tx1">
                    <a:tint val="75000"/>
                  </a:schemeClr>
                </a:solidFill>
              </a:defRPr>
            </a:lvl6pPr>
            <a:lvl7pPr marL="2159721" indent="0">
              <a:buNone/>
              <a:defRPr sz="1260">
                <a:solidFill>
                  <a:schemeClr val="tx1">
                    <a:tint val="75000"/>
                  </a:schemeClr>
                </a:solidFill>
              </a:defRPr>
            </a:lvl7pPr>
            <a:lvl8pPr marL="2519675" indent="0">
              <a:buNone/>
              <a:defRPr sz="1260">
                <a:solidFill>
                  <a:schemeClr val="tx1">
                    <a:tint val="75000"/>
                  </a:schemeClr>
                </a:solidFill>
              </a:defRPr>
            </a:lvl8pPr>
            <a:lvl9pPr marL="2879628" indent="0">
              <a:buNone/>
              <a:defRPr sz="126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B492604-EA7A-4F0C-9DB8-4ABD745AE562}" type="datetimeFigureOut">
              <a:rPr lang="pt-BR" smtClean="0"/>
              <a:t>17/01/2025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3791843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494953" y="1916484"/>
            <a:ext cx="3059708" cy="456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3644652" y="1916484"/>
            <a:ext cx="3059708" cy="456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B492604-EA7A-4F0C-9DB8-4ABD745AE562}" type="datetimeFigureOut">
              <a:rPr lang="pt-BR" smtClean="0"/>
              <a:t>17/01/2025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3395762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95891" y="383299"/>
            <a:ext cx="6209407" cy="139153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495891" y="1764832"/>
            <a:ext cx="3045646" cy="864917"/>
          </a:xfrm>
        </p:spPr>
        <p:txBody>
          <a:bodyPr anchor="b"/>
          <a:lstStyle>
            <a:lvl1pPr marL="0" indent="0">
              <a:buNone/>
              <a:defRPr sz="1890" b="1"/>
            </a:lvl1pPr>
            <a:lvl2pPr marL="359954" indent="0">
              <a:buNone/>
              <a:defRPr sz="1575" b="1"/>
            </a:lvl2pPr>
            <a:lvl3pPr marL="719907" indent="0">
              <a:buNone/>
              <a:defRPr sz="1417" b="1"/>
            </a:lvl3pPr>
            <a:lvl4pPr marL="1079861" indent="0">
              <a:buNone/>
              <a:defRPr sz="1260" b="1"/>
            </a:lvl4pPr>
            <a:lvl5pPr marL="1439814" indent="0">
              <a:buNone/>
              <a:defRPr sz="1260" b="1"/>
            </a:lvl5pPr>
            <a:lvl6pPr marL="1799768" indent="0">
              <a:buNone/>
              <a:defRPr sz="1260" b="1"/>
            </a:lvl6pPr>
            <a:lvl7pPr marL="2159721" indent="0">
              <a:buNone/>
              <a:defRPr sz="1260" b="1"/>
            </a:lvl7pPr>
            <a:lvl8pPr marL="2519675" indent="0">
              <a:buNone/>
              <a:defRPr sz="1260" b="1"/>
            </a:lvl8pPr>
            <a:lvl9pPr marL="2879628" indent="0">
              <a:buNone/>
              <a:defRPr sz="1260" b="1"/>
            </a:lvl9pPr>
          </a:lstStyle>
          <a:p>
            <a:pPr lvl="0"/>
            <a:r>
              <a:rPr lang="pt-BR"/>
              <a:t>Clique para editar os estilos de texto Mestres</a:t>
            </a:r>
          </a:p>
        </p:txBody>
      </p:sp>
      <p:sp>
        <p:nvSpPr>
          <p:cNvPr id="4" name="Content Placeholder 3"/>
          <p:cNvSpPr>
            <a:spLocks noGrp="1"/>
          </p:cNvSpPr>
          <p:nvPr>
            <p:ph sz="half" idx="2"/>
          </p:nvPr>
        </p:nvSpPr>
        <p:spPr>
          <a:xfrm>
            <a:off x="495891" y="2629749"/>
            <a:ext cx="3045646" cy="386796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3644652" y="1764832"/>
            <a:ext cx="3060646" cy="864917"/>
          </a:xfrm>
        </p:spPr>
        <p:txBody>
          <a:bodyPr anchor="b"/>
          <a:lstStyle>
            <a:lvl1pPr marL="0" indent="0">
              <a:buNone/>
              <a:defRPr sz="1890" b="1"/>
            </a:lvl1pPr>
            <a:lvl2pPr marL="359954" indent="0">
              <a:buNone/>
              <a:defRPr sz="1575" b="1"/>
            </a:lvl2pPr>
            <a:lvl3pPr marL="719907" indent="0">
              <a:buNone/>
              <a:defRPr sz="1417" b="1"/>
            </a:lvl3pPr>
            <a:lvl4pPr marL="1079861" indent="0">
              <a:buNone/>
              <a:defRPr sz="1260" b="1"/>
            </a:lvl4pPr>
            <a:lvl5pPr marL="1439814" indent="0">
              <a:buNone/>
              <a:defRPr sz="1260" b="1"/>
            </a:lvl5pPr>
            <a:lvl6pPr marL="1799768" indent="0">
              <a:buNone/>
              <a:defRPr sz="1260" b="1"/>
            </a:lvl6pPr>
            <a:lvl7pPr marL="2159721" indent="0">
              <a:buNone/>
              <a:defRPr sz="1260" b="1"/>
            </a:lvl7pPr>
            <a:lvl8pPr marL="2519675" indent="0">
              <a:buNone/>
              <a:defRPr sz="1260" b="1"/>
            </a:lvl8pPr>
            <a:lvl9pPr marL="2879628" indent="0">
              <a:buNone/>
              <a:defRPr sz="1260" b="1"/>
            </a:lvl9pPr>
          </a:lstStyle>
          <a:p>
            <a:pPr lvl="0"/>
            <a:r>
              <a:rPr lang="pt-BR"/>
              <a:t>Clique para editar os estilos de texto Mestres</a:t>
            </a:r>
          </a:p>
        </p:txBody>
      </p:sp>
      <p:sp>
        <p:nvSpPr>
          <p:cNvPr id="6" name="Content Placeholder 5"/>
          <p:cNvSpPr>
            <a:spLocks noGrp="1"/>
          </p:cNvSpPr>
          <p:nvPr>
            <p:ph sz="quarter" idx="4"/>
          </p:nvPr>
        </p:nvSpPr>
        <p:spPr>
          <a:xfrm>
            <a:off x="3644652" y="2629749"/>
            <a:ext cx="3060646" cy="386796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B492604-EA7A-4F0C-9DB8-4ABD745AE562}" type="datetimeFigureOut">
              <a:rPr lang="pt-BR" smtClean="0"/>
              <a:t>17/01/2025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193686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B492604-EA7A-4F0C-9DB8-4ABD745AE562}" type="datetimeFigureOut">
              <a:rPr lang="pt-BR" smtClean="0"/>
              <a:t>17/01/2025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1771836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492604-EA7A-4F0C-9DB8-4ABD745AE562}" type="datetimeFigureOut">
              <a:rPr lang="pt-BR" smtClean="0"/>
              <a:t>17/01/2025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2395688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95890" y="479954"/>
            <a:ext cx="2321966" cy="1679840"/>
          </a:xfrm>
        </p:spPr>
        <p:txBody>
          <a:bodyPr anchor="b"/>
          <a:lstStyle>
            <a:lvl1pPr>
              <a:defRPr sz="2519"/>
            </a:lvl1pPr>
          </a:lstStyle>
          <a:p>
            <a:r>
              <a:rPr lang="pt-BR"/>
              <a:t>Clique para editar o título Mestre</a:t>
            </a:r>
            <a:endParaRPr lang="en-US" dirty="0"/>
          </a:p>
        </p:txBody>
      </p:sp>
      <p:sp>
        <p:nvSpPr>
          <p:cNvPr id="3" name="Content Placeholder 2"/>
          <p:cNvSpPr>
            <a:spLocks noGrp="1"/>
          </p:cNvSpPr>
          <p:nvPr>
            <p:ph idx="1"/>
          </p:nvPr>
        </p:nvSpPr>
        <p:spPr>
          <a:xfrm>
            <a:off x="3060646" y="1036570"/>
            <a:ext cx="3644652" cy="5116178"/>
          </a:xfrm>
        </p:spPr>
        <p:txBody>
          <a:bodyPr/>
          <a:lstStyle>
            <a:lvl1pPr>
              <a:defRPr sz="2519"/>
            </a:lvl1pPr>
            <a:lvl2pPr>
              <a:defRPr sz="2204"/>
            </a:lvl2pPr>
            <a:lvl3pPr>
              <a:defRPr sz="1890"/>
            </a:lvl3pPr>
            <a:lvl4pPr>
              <a:defRPr sz="1575"/>
            </a:lvl4pPr>
            <a:lvl5pPr>
              <a:defRPr sz="1575"/>
            </a:lvl5pPr>
            <a:lvl6pPr>
              <a:defRPr sz="1575"/>
            </a:lvl6pPr>
            <a:lvl7pPr>
              <a:defRPr sz="1575"/>
            </a:lvl7pPr>
            <a:lvl8pPr>
              <a:defRPr sz="1575"/>
            </a:lvl8pPr>
            <a:lvl9pPr>
              <a:defRPr sz="1575"/>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95890" y="2159794"/>
            <a:ext cx="2321966" cy="4001285"/>
          </a:xfrm>
        </p:spPr>
        <p:txBody>
          <a:bodyPr/>
          <a:lstStyle>
            <a:lvl1pPr marL="0" indent="0">
              <a:buNone/>
              <a:defRPr sz="1260"/>
            </a:lvl1pPr>
            <a:lvl2pPr marL="359954" indent="0">
              <a:buNone/>
              <a:defRPr sz="1102"/>
            </a:lvl2pPr>
            <a:lvl3pPr marL="719907" indent="0">
              <a:buNone/>
              <a:defRPr sz="945"/>
            </a:lvl3pPr>
            <a:lvl4pPr marL="1079861" indent="0">
              <a:buNone/>
              <a:defRPr sz="787"/>
            </a:lvl4pPr>
            <a:lvl5pPr marL="1439814" indent="0">
              <a:buNone/>
              <a:defRPr sz="787"/>
            </a:lvl5pPr>
            <a:lvl6pPr marL="1799768" indent="0">
              <a:buNone/>
              <a:defRPr sz="787"/>
            </a:lvl6pPr>
            <a:lvl7pPr marL="2159721" indent="0">
              <a:buNone/>
              <a:defRPr sz="787"/>
            </a:lvl7pPr>
            <a:lvl8pPr marL="2519675" indent="0">
              <a:buNone/>
              <a:defRPr sz="787"/>
            </a:lvl8pPr>
            <a:lvl9pPr marL="2879628" indent="0">
              <a:buNone/>
              <a:defRPr sz="787"/>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B492604-EA7A-4F0C-9DB8-4ABD745AE562}" type="datetimeFigureOut">
              <a:rPr lang="pt-BR" smtClean="0"/>
              <a:t>17/01/2025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1404321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95890" y="479954"/>
            <a:ext cx="2321966" cy="1679840"/>
          </a:xfrm>
        </p:spPr>
        <p:txBody>
          <a:bodyPr anchor="b"/>
          <a:lstStyle>
            <a:lvl1pPr>
              <a:defRPr sz="2519"/>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060646" y="1036570"/>
            <a:ext cx="3644652" cy="5116178"/>
          </a:xfrm>
        </p:spPr>
        <p:txBody>
          <a:bodyPr anchor="t"/>
          <a:lstStyle>
            <a:lvl1pPr marL="0" indent="0">
              <a:buNone/>
              <a:defRPr sz="2519"/>
            </a:lvl1pPr>
            <a:lvl2pPr marL="359954" indent="0">
              <a:buNone/>
              <a:defRPr sz="2204"/>
            </a:lvl2pPr>
            <a:lvl3pPr marL="719907" indent="0">
              <a:buNone/>
              <a:defRPr sz="1890"/>
            </a:lvl3pPr>
            <a:lvl4pPr marL="1079861" indent="0">
              <a:buNone/>
              <a:defRPr sz="1575"/>
            </a:lvl4pPr>
            <a:lvl5pPr marL="1439814" indent="0">
              <a:buNone/>
              <a:defRPr sz="1575"/>
            </a:lvl5pPr>
            <a:lvl6pPr marL="1799768" indent="0">
              <a:buNone/>
              <a:defRPr sz="1575"/>
            </a:lvl6pPr>
            <a:lvl7pPr marL="2159721" indent="0">
              <a:buNone/>
              <a:defRPr sz="1575"/>
            </a:lvl7pPr>
            <a:lvl8pPr marL="2519675" indent="0">
              <a:buNone/>
              <a:defRPr sz="1575"/>
            </a:lvl8pPr>
            <a:lvl9pPr marL="2879628" indent="0">
              <a:buNone/>
              <a:defRPr sz="1575"/>
            </a:lvl9pPr>
          </a:lstStyle>
          <a:p>
            <a:r>
              <a:rPr lang="pt-BR"/>
              <a:t>Clique no ícone para adicionar uma imagem</a:t>
            </a:r>
            <a:endParaRPr lang="en-US" dirty="0"/>
          </a:p>
        </p:txBody>
      </p:sp>
      <p:sp>
        <p:nvSpPr>
          <p:cNvPr id="4" name="Text Placeholder 3"/>
          <p:cNvSpPr>
            <a:spLocks noGrp="1"/>
          </p:cNvSpPr>
          <p:nvPr>
            <p:ph type="body" sz="half" idx="2"/>
          </p:nvPr>
        </p:nvSpPr>
        <p:spPr>
          <a:xfrm>
            <a:off x="495890" y="2159794"/>
            <a:ext cx="2321966" cy="4001285"/>
          </a:xfrm>
        </p:spPr>
        <p:txBody>
          <a:bodyPr/>
          <a:lstStyle>
            <a:lvl1pPr marL="0" indent="0">
              <a:buNone/>
              <a:defRPr sz="1260"/>
            </a:lvl1pPr>
            <a:lvl2pPr marL="359954" indent="0">
              <a:buNone/>
              <a:defRPr sz="1102"/>
            </a:lvl2pPr>
            <a:lvl3pPr marL="719907" indent="0">
              <a:buNone/>
              <a:defRPr sz="945"/>
            </a:lvl3pPr>
            <a:lvl4pPr marL="1079861" indent="0">
              <a:buNone/>
              <a:defRPr sz="787"/>
            </a:lvl4pPr>
            <a:lvl5pPr marL="1439814" indent="0">
              <a:buNone/>
              <a:defRPr sz="787"/>
            </a:lvl5pPr>
            <a:lvl6pPr marL="1799768" indent="0">
              <a:buNone/>
              <a:defRPr sz="787"/>
            </a:lvl6pPr>
            <a:lvl7pPr marL="2159721" indent="0">
              <a:buNone/>
              <a:defRPr sz="787"/>
            </a:lvl7pPr>
            <a:lvl8pPr marL="2519675" indent="0">
              <a:buNone/>
              <a:defRPr sz="787"/>
            </a:lvl8pPr>
            <a:lvl9pPr marL="2879628" indent="0">
              <a:buNone/>
              <a:defRPr sz="787"/>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B492604-EA7A-4F0C-9DB8-4ABD745AE562}" type="datetimeFigureOut">
              <a:rPr lang="pt-BR" smtClean="0"/>
              <a:t>17/01/2025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F32B3DC-1915-4FFE-B613-21B6D396701B}" type="slidenum">
              <a:rPr lang="pt-BR" smtClean="0"/>
              <a:t>‹nº›</a:t>
            </a:fld>
            <a:endParaRPr lang="pt-BR"/>
          </a:p>
        </p:txBody>
      </p:sp>
    </p:spTree>
    <p:extLst>
      <p:ext uri="{BB962C8B-B14F-4D97-AF65-F5344CB8AC3E}">
        <p14:creationId xmlns:p14="http://schemas.microsoft.com/office/powerpoint/2010/main" val="427749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4953" y="383299"/>
            <a:ext cx="6209407" cy="139153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494953" y="1916484"/>
            <a:ext cx="6209407" cy="45678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494953" y="6672698"/>
            <a:ext cx="1619845" cy="383297"/>
          </a:xfrm>
          <a:prstGeom prst="rect">
            <a:avLst/>
          </a:prstGeom>
        </p:spPr>
        <p:txBody>
          <a:bodyPr vert="horz" lIns="91440" tIns="45720" rIns="91440" bIns="45720" rtlCol="0" anchor="ctr"/>
          <a:lstStyle>
            <a:lvl1pPr algn="l">
              <a:defRPr sz="945">
                <a:solidFill>
                  <a:schemeClr val="tx1">
                    <a:tint val="75000"/>
                  </a:schemeClr>
                </a:solidFill>
              </a:defRPr>
            </a:lvl1pPr>
          </a:lstStyle>
          <a:p>
            <a:fld id="{DB492604-EA7A-4F0C-9DB8-4ABD745AE562}" type="datetimeFigureOut">
              <a:rPr lang="pt-BR" smtClean="0"/>
              <a:t>17/01/2025</a:t>
            </a:fld>
            <a:endParaRPr lang="pt-BR"/>
          </a:p>
        </p:txBody>
      </p:sp>
      <p:sp>
        <p:nvSpPr>
          <p:cNvPr id="5" name="Footer Placeholder 4"/>
          <p:cNvSpPr>
            <a:spLocks noGrp="1"/>
          </p:cNvSpPr>
          <p:nvPr>
            <p:ph type="ftr" sz="quarter" idx="3"/>
          </p:nvPr>
        </p:nvSpPr>
        <p:spPr>
          <a:xfrm>
            <a:off x="2384773" y="6672698"/>
            <a:ext cx="2429768" cy="383297"/>
          </a:xfrm>
          <a:prstGeom prst="rect">
            <a:avLst/>
          </a:prstGeom>
        </p:spPr>
        <p:txBody>
          <a:bodyPr vert="horz" lIns="91440" tIns="45720" rIns="91440" bIns="45720" rtlCol="0" anchor="ctr"/>
          <a:lstStyle>
            <a:lvl1pPr algn="ctr">
              <a:defRPr sz="945">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5084515" y="6672698"/>
            <a:ext cx="1619845" cy="383297"/>
          </a:xfrm>
          <a:prstGeom prst="rect">
            <a:avLst/>
          </a:prstGeom>
        </p:spPr>
        <p:txBody>
          <a:bodyPr vert="horz" lIns="91440" tIns="45720" rIns="91440" bIns="45720" rtlCol="0" anchor="ctr"/>
          <a:lstStyle>
            <a:lvl1pPr algn="r">
              <a:defRPr sz="945">
                <a:solidFill>
                  <a:schemeClr val="tx1">
                    <a:tint val="75000"/>
                  </a:schemeClr>
                </a:solidFill>
              </a:defRPr>
            </a:lvl1pPr>
          </a:lstStyle>
          <a:p>
            <a:fld id="{7F32B3DC-1915-4FFE-B613-21B6D396701B}" type="slidenum">
              <a:rPr lang="pt-BR" smtClean="0"/>
              <a:t>‹nº›</a:t>
            </a:fld>
            <a:endParaRPr lang="pt-BR"/>
          </a:p>
        </p:txBody>
      </p:sp>
    </p:spTree>
    <p:extLst>
      <p:ext uri="{BB962C8B-B14F-4D97-AF65-F5344CB8AC3E}">
        <p14:creationId xmlns:p14="http://schemas.microsoft.com/office/powerpoint/2010/main" val="301102106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719907" rtl="0" eaLnBrk="1" latinLnBrk="0" hangingPunct="1">
        <a:lnSpc>
          <a:spcPct val="90000"/>
        </a:lnSpc>
        <a:spcBef>
          <a:spcPct val="0"/>
        </a:spcBef>
        <a:buNone/>
        <a:defRPr sz="3464" kern="1200">
          <a:solidFill>
            <a:schemeClr val="tx1"/>
          </a:solidFill>
          <a:latin typeface="+mj-lt"/>
          <a:ea typeface="+mj-ea"/>
          <a:cs typeface="+mj-cs"/>
        </a:defRPr>
      </a:lvl1pPr>
    </p:titleStyle>
    <p:bodyStyle>
      <a:lvl1pPr marL="179977" indent="-179977" algn="l" defTabSz="719907" rtl="0" eaLnBrk="1" latinLnBrk="0" hangingPunct="1">
        <a:lnSpc>
          <a:spcPct val="90000"/>
        </a:lnSpc>
        <a:spcBef>
          <a:spcPts val="787"/>
        </a:spcBef>
        <a:buFont typeface="Arial" panose="020B0604020202020204" pitchFamily="34" charset="0"/>
        <a:buChar char="•"/>
        <a:defRPr sz="2204" kern="1200">
          <a:solidFill>
            <a:schemeClr val="tx1"/>
          </a:solidFill>
          <a:latin typeface="+mn-lt"/>
          <a:ea typeface="+mn-ea"/>
          <a:cs typeface="+mn-cs"/>
        </a:defRPr>
      </a:lvl1pPr>
      <a:lvl2pPr marL="539930" indent="-179977" algn="l" defTabSz="719907" rtl="0" eaLnBrk="1" latinLnBrk="0" hangingPunct="1">
        <a:lnSpc>
          <a:spcPct val="90000"/>
        </a:lnSpc>
        <a:spcBef>
          <a:spcPts val="394"/>
        </a:spcBef>
        <a:buFont typeface="Arial" panose="020B0604020202020204" pitchFamily="34" charset="0"/>
        <a:buChar char="•"/>
        <a:defRPr sz="1890" kern="1200">
          <a:solidFill>
            <a:schemeClr val="tx1"/>
          </a:solidFill>
          <a:latin typeface="+mn-lt"/>
          <a:ea typeface="+mn-ea"/>
          <a:cs typeface="+mn-cs"/>
        </a:defRPr>
      </a:lvl2pPr>
      <a:lvl3pPr marL="899884" indent="-179977" algn="l" defTabSz="719907" rtl="0" eaLnBrk="1" latinLnBrk="0" hangingPunct="1">
        <a:lnSpc>
          <a:spcPct val="90000"/>
        </a:lnSpc>
        <a:spcBef>
          <a:spcPts val="394"/>
        </a:spcBef>
        <a:buFont typeface="Arial" panose="020B0604020202020204" pitchFamily="34" charset="0"/>
        <a:buChar char="•"/>
        <a:defRPr sz="1575" kern="1200">
          <a:solidFill>
            <a:schemeClr val="tx1"/>
          </a:solidFill>
          <a:latin typeface="+mn-lt"/>
          <a:ea typeface="+mn-ea"/>
          <a:cs typeface="+mn-cs"/>
        </a:defRPr>
      </a:lvl3pPr>
      <a:lvl4pPr marL="1259837"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4pPr>
      <a:lvl5pPr marL="1619791"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5pPr>
      <a:lvl6pPr marL="1979745"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6pPr>
      <a:lvl7pPr marL="2339698"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7pPr>
      <a:lvl8pPr marL="2699652"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8pPr>
      <a:lvl9pPr marL="3059605"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9pPr>
    </p:bodyStyle>
    <p:otherStyle>
      <a:defPPr>
        <a:defRPr lang="en-US"/>
      </a:defPPr>
      <a:lvl1pPr marL="0" algn="l" defTabSz="719907" rtl="0" eaLnBrk="1" latinLnBrk="0" hangingPunct="1">
        <a:defRPr sz="1417" kern="1200">
          <a:solidFill>
            <a:schemeClr val="tx1"/>
          </a:solidFill>
          <a:latin typeface="+mn-lt"/>
          <a:ea typeface="+mn-ea"/>
          <a:cs typeface="+mn-cs"/>
        </a:defRPr>
      </a:lvl1pPr>
      <a:lvl2pPr marL="359954" algn="l" defTabSz="719907" rtl="0" eaLnBrk="1" latinLnBrk="0" hangingPunct="1">
        <a:defRPr sz="1417" kern="1200">
          <a:solidFill>
            <a:schemeClr val="tx1"/>
          </a:solidFill>
          <a:latin typeface="+mn-lt"/>
          <a:ea typeface="+mn-ea"/>
          <a:cs typeface="+mn-cs"/>
        </a:defRPr>
      </a:lvl2pPr>
      <a:lvl3pPr marL="719907" algn="l" defTabSz="719907" rtl="0" eaLnBrk="1" latinLnBrk="0" hangingPunct="1">
        <a:defRPr sz="1417" kern="1200">
          <a:solidFill>
            <a:schemeClr val="tx1"/>
          </a:solidFill>
          <a:latin typeface="+mn-lt"/>
          <a:ea typeface="+mn-ea"/>
          <a:cs typeface="+mn-cs"/>
        </a:defRPr>
      </a:lvl3pPr>
      <a:lvl4pPr marL="1079861" algn="l" defTabSz="719907" rtl="0" eaLnBrk="1" latinLnBrk="0" hangingPunct="1">
        <a:defRPr sz="1417" kern="1200">
          <a:solidFill>
            <a:schemeClr val="tx1"/>
          </a:solidFill>
          <a:latin typeface="+mn-lt"/>
          <a:ea typeface="+mn-ea"/>
          <a:cs typeface="+mn-cs"/>
        </a:defRPr>
      </a:lvl4pPr>
      <a:lvl5pPr marL="1439814" algn="l" defTabSz="719907" rtl="0" eaLnBrk="1" latinLnBrk="0" hangingPunct="1">
        <a:defRPr sz="1417" kern="1200">
          <a:solidFill>
            <a:schemeClr val="tx1"/>
          </a:solidFill>
          <a:latin typeface="+mn-lt"/>
          <a:ea typeface="+mn-ea"/>
          <a:cs typeface="+mn-cs"/>
        </a:defRPr>
      </a:lvl5pPr>
      <a:lvl6pPr marL="1799768" algn="l" defTabSz="719907" rtl="0" eaLnBrk="1" latinLnBrk="0" hangingPunct="1">
        <a:defRPr sz="1417" kern="1200">
          <a:solidFill>
            <a:schemeClr val="tx1"/>
          </a:solidFill>
          <a:latin typeface="+mn-lt"/>
          <a:ea typeface="+mn-ea"/>
          <a:cs typeface="+mn-cs"/>
        </a:defRPr>
      </a:lvl6pPr>
      <a:lvl7pPr marL="2159721" algn="l" defTabSz="719907" rtl="0" eaLnBrk="1" latinLnBrk="0" hangingPunct="1">
        <a:defRPr sz="1417" kern="1200">
          <a:solidFill>
            <a:schemeClr val="tx1"/>
          </a:solidFill>
          <a:latin typeface="+mn-lt"/>
          <a:ea typeface="+mn-ea"/>
          <a:cs typeface="+mn-cs"/>
        </a:defRPr>
      </a:lvl7pPr>
      <a:lvl8pPr marL="2519675" algn="l" defTabSz="719907" rtl="0" eaLnBrk="1" latinLnBrk="0" hangingPunct="1">
        <a:defRPr sz="1417" kern="1200">
          <a:solidFill>
            <a:schemeClr val="tx1"/>
          </a:solidFill>
          <a:latin typeface="+mn-lt"/>
          <a:ea typeface="+mn-ea"/>
          <a:cs typeface="+mn-cs"/>
        </a:defRPr>
      </a:lvl8pPr>
      <a:lvl9pPr marL="2879628" algn="l" defTabSz="719907" rtl="0" eaLnBrk="1" latinLnBrk="0" hangingPunct="1">
        <a:defRPr sz="141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840D9E-5DB8-E75E-E920-9C67B6453204}"/>
              </a:ext>
            </a:extLst>
          </p:cNvPr>
          <p:cNvSpPr>
            <a:spLocks noGrp="1"/>
          </p:cNvSpPr>
          <p:nvPr>
            <p:ph type="ctrTitle"/>
          </p:nvPr>
        </p:nvSpPr>
        <p:spPr/>
        <p:txBody>
          <a:bodyPr/>
          <a:lstStyle/>
          <a:p>
            <a:endParaRPr lang="pt-BR" dirty="0"/>
          </a:p>
        </p:txBody>
      </p:sp>
      <p:sp>
        <p:nvSpPr>
          <p:cNvPr id="3" name="Subtítulo 2">
            <a:extLst>
              <a:ext uri="{FF2B5EF4-FFF2-40B4-BE49-F238E27FC236}">
                <a16:creationId xmlns:a16="http://schemas.microsoft.com/office/drawing/2014/main" id="{811CFEAD-EC5C-C374-76A5-68CDDB3B94BD}"/>
              </a:ext>
            </a:extLst>
          </p:cNvPr>
          <p:cNvSpPr>
            <a:spLocks noGrp="1"/>
          </p:cNvSpPr>
          <p:nvPr>
            <p:ph type="subTitle" idx="1"/>
          </p:nvPr>
        </p:nvSpPr>
        <p:spPr/>
        <p:txBody>
          <a:bodyPr/>
          <a:lstStyle/>
          <a:p>
            <a:endParaRPr lang="pt-BR"/>
          </a:p>
        </p:txBody>
      </p:sp>
      <p:pic>
        <p:nvPicPr>
          <p:cNvPr id="5" name="Imagem 4" descr="Interface gráfica do usuário">
            <a:extLst>
              <a:ext uri="{FF2B5EF4-FFF2-40B4-BE49-F238E27FC236}">
                <a16:creationId xmlns:a16="http://schemas.microsoft.com/office/drawing/2014/main" id="{B5D720BA-A052-D32D-1061-962C6CC9A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7199313" cy="7199313"/>
          </a:xfrm>
          <a:prstGeom prst="rect">
            <a:avLst/>
          </a:prstGeom>
        </p:spPr>
      </p:pic>
      <p:sp>
        <p:nvSpPr>
          <p:cNvPr id="6" name="CaixaDeTexto 5">
            <a:extLst>
              <a:ext uri="{FF2B5EF4-FFF2-40B4-BE49-F238E27FC236}">
                <a16:creationId xmlns:a16="http://schemas.microsoft.com/office/drawing/2014/main" id="{0E6BC288-33D8-4041-19C3-76776978328B}"/>
              </a:ext>
            </a:extLst>
          </p:cNvPr>
          <p:cNvSpPr txBox="1"/>
          <p:nvPr/>
        </p:nvSpPr>
        <p:spPr>
          <a:xfrm>
            <a:off x="819150" y="1076325"/>
            <a:ext cx="184731" cy="369332"/>
          </a:xfrm>
          <a:prstGeom prst="rect">
            <a:avLst/>
          </a:prstGeom>
          <a:noFill/>
        </p:spPr>
        <p:txBody>
          <a:bodyPr wrap="none" rtlCol="0">
            <a:spAutoFit/>
          </a:bodyPr>
          <a:lstStyle/>
          <a:p>
            <a:endParaRPr lang="pt-BR" dirty="0"/>
          </a:p>
        </p:txBody>
      </p:sp>
      <p:sp>
        <p:nvSpPr>
          <p:cNvPr id="7" name="CaixaDeTexto 6">
            <a:extLst>
              <a:ext uri="{FF2B5EF4-FFF2-40B4-BE49-F238E27FC236}">
                <a16:creationId xmlns:a16="http://schemas.microsoft.com/office/drawing/2014/main" id="{A1AE00FE-1361-0325-A5FC-106A33523AD6}"/>
              </a:ext>
            </a:extLst>
          </p:cNvPr>
          <p:cNvSpPr txBox="1"/>
          <p:nvPr/>
        </p:nvSpPr>
        <p:spPr>
          <a:xfrm>
            <a:off x="2390603" y="5519473"/>
            <a:ext cx="5399485" cy="1446550"/>
          </a:xfrm>
          <a:prstGeom prst="rect">
            <a:avLst/>
          </a:prstGeom>
          <a:noFill/>
        </p:spPr>
        <p:txBody>
          <a:bodyPr wrap="square" rtlCol="0">
            <a:spAutoFit/>
          </a:bodyPr>
          <a:lstStyle/>
          <a:p>
            <a:pPr algn="ctr"/>
            <a:r>
              <a:rPr lang="pt-BR" sz="3600" b="1" dirty="0">
                <a:solidFill>
                  <a:srgbClr val="7030A0"/>
                </a:solidFill>
                <a:effectLst>
                  <a:outerShdw blurRad="38100" dist="38100" dir="2700000" algn="tl">
                    <a:srgbClr val="000000">
                      <a:alpha val="43137"/>
                    </a:srgbClr>
                  </a:outerShdw>
                </a:effectLst>
                <a:latin typeface="8 bit"/>
              </a:rPr>
              <a:t>Pixels &amp; Sonhos</a:t>
            </a:r>
          </a:p>
          <a:p>
            <a:pPr algn="ctr"/>
            <a:r>
              <a:rPr lang="pt-BR" sz="2800" b="1" dirty="0">
                <a:solidFill>
                  <a:srgbClr val="7030A0"/>
                </a:solidFill>
                <a:latin typeface="8 bit"/>
              </a:rPr>
              <a:t> </a:t>
            </a:r>
            <a:r>
              <a:rPr lang="pt-BR" sz="2400" b="1" dirty="0">
                <a:solidFill>
                  <a:srgbClr val="7030A0"/>
                </a:solidFill>
                <a:latin typeface="8 bit"/>
              </a:rPr>
              <a:t>Histórias de Amizade </a:t>
            </a:r>
          </a:p>
          <a:p>
            <a:pPr algn="ctr"/>
            <a:r>
              <a:rPr lang="pt-BR" sz="2400" b="1" dirty="0">
                <a:solidFill>
                  <a:srgbClr val="7030A0"/>
                </a:solidFill>
                <a:latin typeface="8 bit"/>
              </a:rPr>
              <a:t> na Era Digital</a:t>
            </a:r>
          </a:p>
        </p:txBody>
      </p:sp>
    </p:spTree>
    <p:extLst>
      <p:ext uri="{BB962C8B-B14F-4D97-AF65-F5344CB8AC3E}">
        <p14:creationId xmlns:p14="http://schemas.microsoft.com/office/powerpoint/2010/main" val="2299605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414E896D-F24C-5529-DFED-AAB372062710}"/>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C9FE551A-3DAF-40A5-4C43-14572ABFDB21}"/>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2EB3DE4E-C743-25E9-7281-4DF56DEDE485}"/>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409B39D8-1035-8305-4969-BBF2CB08ABC9}"/>
              </a:ext>
            </a:extLst>
          </p:cNvPr>
          <p:cNvSpPr txBox="1"/>
          <p:nvPr/>
        </p:nvSpPr>
        <p:spPr>
          <a:xfrm>
            <a:off x="566631" y="1609726"/>
            <a:ext cx="5619750" cy="3046988"/>
          </a:xfrm>
          <a:prstGeom prst="rect">
            <a:avLst/>
          </a:prstGeom>
          <a:noFill/>
        </p:spPr>
        <p:txBody>
          <a:bodyPr wrap="square" rtlCol="0">
            <a:spAutoFit/>
          </a:bodyPr>
          <a:lstStyle/>
          <a:p>
            <a:pPr algn="just"/>
            <a:r>
              <a:rPr lang="pt-BR" sz="1600" dirty="0">
                <a:solidFill>
                  <a:schemeClr val="accent4">
                    <a:lumMod val="20000"/>
                    <a:lumOff val="80000"/>
                  </a:schemeClr>
                </a:solidFill>
              </a:rPr>
              <a:t>	A partir daquele dia, </a:t>
            </a:r>
            <a:r>
              <a:rPr lang="pt-BR" sz="1600" dirty="0" err="1">
                <a:solidFill>
                  <a:schemeClr val="accent4">
                    <a:lumMod val="20000"/>
                    <a:lumOff val="80000"/>
                  </a:schemeClr>
                </a:solidFill>
              </a:rPr>
              <a:t>Pip</a:t>
            </a:r>
            <a:r>
              <a:rPr lang="pt-BR" sz="1600" dirty="0">
                <a:solidFill>
                  <a:schemeClr val="accent4">
                    <a:lumMod val="20000"/>
                    <a:lumOff val="80000"/>
                  </a:schemeClr>
                </a:solidFill>
              </a:rPr>
              <a:t> e Tiago formaram uma dupla inseparável. Juntos, eles percorriam os corredores do hospital, procurando novos sorrisos para colecionar e histórias para contar.</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E </a:t>
            </a:r>
            <a:r>
              <a:rPr lang="pt-BR" sz="1600" dirty="0" err="1">
                <a:solidFill>
                  <a:schemeClr val="accent4">
                    <a:lumMod val="20000"/>
                    <a:lumOff val="80000"/>
                  </a:schemeClr>
                </a:solidFill>
              </a:rPr>
              <a:t>Pip</a:t>
            </a:r>
            <a:r>
              <a:rPr lang="pt-BR" sz="1600" dirty="0">
                <a:solidFill>
                  <a:schemeClr val="accent4">
                    <a:lumMod val="20000"/>
                    <a:lumOff val="80000"/>
                  </a:schemeClr>
                </a:solidFill>
              </a:rPr>
              <a:t> descobriu que sua coleção tinha um poder mágico: cada sorriso coletado tinha o dom de inspirar outros sorrisos.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No final, </a:t>
            </a:r>
            <a:r>
              <a:rPr lang="pt-BR" sz="1600" dirty="0" err="1">
                <a:solidFill>
                  <a:schemeClr val="accent4">
                    <a:lumMod val="20000"/>
                    <a:lumOff val="80000"/>
                  </a:schemeClr>
                </a:solidFill>
              </a:rPr>
              <a:t>Pip</a:t>
            </a:r>
            <a:r>
              <a:rPr lang="pt-BR" sz="1600" dirty="0">
                <a:solidFill>
                  <a:schemeClr val="accent4">
                    <a:lumMod val="20000"/>
                    <a:lumOff val="80000"/>
                  </a:schemeClr>
                </a:solidFill>
              </a:rPr>
              <a:t> aprendeu que ser uma Inteligência Artificial não significava apenas processar dados - significava também colecionar momentos de alegria e espalhar esperança, um sorriso de cada vez.</a:t>
            </a:r>
          </a:p>
          <a:p>
            <a:pPr algn="just"/>
            <a:endParaRPr lang="pt-BR" sz="1600" dirty="0"/>
          </a:p>
        </p:txBody>
      </p:sp>
      <p:pic>
        <p:nvPicPr>
          <p:cNvPr id="4" name="Imagem 3">
            <a:extLst>
              <a:ext uri="{FF2B5EF4-FFF2-40B4-BE49-F238E27FC236}">
                <a16:creationId xmlns:a16="http://schemas.microsoft.com/office/drawing/2014/main" id="{36CBC696-F787-FBE8-D468-36EB1BC1C035}"/>
              </a:ext>
            </a:extLst>
          </p:cNvPr>
          <p:cNvPicPr>
            <a:picLocks noChangeAspect="1"/>
          </p:cNvPicPr>
          <p:nvPr/>
        </p:nvPicPr>
        <p:blipFill>
          <a:blip r:embed="rId5"/>
          <a:stretch>
            <a:fillRect/>
          </a:stretch>
        </p:blipFill>
        <p:spPr>
          <a:xfrm>
            <a:off x="3261249" y="5589587"/>
            <a:ext cx="434414" cy="557031"/>
          </a:xfrm>
          <a:prstGeom prst="rect">
            <a:avLst/>
          </a:prstGeom>
          <a:ln>
            <a:noFill/>
          </a:ln>
          <a:effectLst>
            <a:glow rad="228600">
              <a:schemeClr val="accent5">
                <a:lumMod val="60000"/>
                <a:lumOff val="40000"/>
                <a:alpha val="40000"/>
              </a:schemeClr>
            </a:glow>
            <a:outerShdw dist="50800" dir="5220000" algn="ctr">
              <a:schemeClr val="accent5">
                <a:lumMod val="40000"/>
                <a:lumOff val="60000"/>
                <a:alpha val="40000"/>
              </a:scheme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3052032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alpha val="99000"/>
                <a:lumMod val="12000"/>
                <a:lumOff val="88000"/>
              </a:schemeClr>
            </a:gs>
            <a:gs pos="38000">
              <a:srgbClr val="E9DDC0"/>
            </a:gs>
            <a:gs pos="11000">
              <a:schemeClr val="accent5">
                <a:lumMod val="40000"/>
                <a:lumOff val="60000"/>
              </a:schemeClr>
            </a:gs>
            <a:gs pos="22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80F49A5D-0A63-9D1E-10EC-430DD0972B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A323A7-F6F1-A51A-563B-23A19C7A34F4}"/>
              </a:ext>
            </a:extLst>
          </p:cNvPr>
          <p:cNvSpPr>
            <a:spLocks noGrp="1"/>
          </p:cNvSpPr>
          <p:nvPr>
            <p:ph type="ctrTitle"/>
          </p:nvPr>
        </p:nvSpPr>
        <p:spPr/>
        <p:txBody>
          <a:bodyPr/>
          <a:lstStyle/>
          <a:p>
            <a:endParaRPr lang="pt-BR" dirty="0"/>
          </a:p>
        </p:txBody>
      </p:sp>
      <p:sp>
        <p:nvSpPr>
          <p:cNvPr id="3" name="Subtítulo 2">
            <a:extLst>
              <a:ext uri="{FF2B5EF4-FFF2-40B4-BE49-F238E27FC236}">
                <a16:creationId xmlns:a16="http://schemas.microsoft.com/office/drawing/2014/main" id="{88C2D097-6C65-237A-4E28-3BA88E267DAD}"/>
              </a:ext>
            </a:extLst>
          </p:cNvPr>
          <p:cNvSpPr>
            <a:spLocks noGrp="1"/>
          </p:cNvSpPr>
          <p:nvPr>
            <p:ph type="subTitle" idx="1"/>
          </p:nvPr>
        </p:nvSpPr>
        <p:spPr/>
        <p:txBody>
          <a:bodyPr/>
          <a:lstStyle/>
          <a:p>
            <a:endParaRPr lang="pt-BR" dirty="0"/>
          </a:p>
        </p:txBody>
      </p:sp>
      <p:sp>
        <p:nvSpPr>
          <p:cNvPr id="6" name="CaixaDeTexto 5">
            <a:extLst>
              <a:ext uri="{FF2B5EF4-FFF2-40B4-BE49-F238E27FC236}">
                <a16:creationId xmlns:a16="http://schemas.microsoft.com/office/drawing/2014/main" id="{9DA728A2-EA54-7015-65BB-FF4736C43052}"/>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2050" name="Picture 2" descr="ilustração de livro infantil com tons pasteis com predominância do azul com elementos em rosa, baseado na ideia: Uma sala de aula à noite, com estrelas digitais dançando pelo teto. Uma holografia suave em forma de professora aponta para constelações que misturam estrelas reais e pixels brilhantes.">
            <a:extLst>
              <a:ext uri="{FF2B5EF4-FFF2-40B4-BE49-F238E27FC236}">
                <a16:creationId xmlns:a16="http://schemas.microsoft.com/office/drawing/2014/main" id="{A41DDCCB-BEDC-CC55-75FA-DFDEE5011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9" y="0"/>
            <a:ext cx="7199313" cy="7199313"/>
          </a:xfrm>
          <a:prstGeom prst="rect">
            <a:avLst/>
          </a:prstGeom>
          <a:noFill/>
          <a:effectLst>
            <a:glow rad="101600">
              <a:schemeClr val="accent5">
                <a:satMod val="175000"/>
                <a:alpha val="40000"/>
              </a:schemeClr>
            </a:glow>
            <a:softEdge rad="228600"/>
          </a:effectLst>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0223D700-BA00-DCE2-96B1-52DC2A2DD74F}"/>
              </a:ext>
            </a:extLst>
          </p:cNvPr>
          <p:cNvSpPr txBox="1"/>
          <p:nvPr/>
        </p:nvSpPr>
        <p:spPr>
          <a:xfrm>
            <a:off x="1768765" y="3291028"/>
            <a:ext cx="6648451" cy="338554"/>
          </a:xfrm>
          <a:prstGeom prst="rect">
            <a:avLst/>
          </a:prstGeom>
          <a:noFill/>
        </p:spPr>
        <p:txBody>
          <a:bodyPr wrap="square" rtlCol="0">
            <a:spAutoFit/>
          </a:bodyPr>
          <a:lstStyle/>
          <a:p>
            <a:r>
              <a:rPr lang="pt-BR" sz="1600" b="1" dirty="0">
                <a:solidFill>
                  <a:srgbClr val="002060"/>
                </a:solidFill>
                <a:latin typeface="Algerian" panose="04020705040A02060702" pitchFamily="82" charset="0"/>
              </a:rPr>
              <a:t>A Professora das Estrelas Digitais</a:t>
            </a:r>
          </a:p>
        </p:txBody>
      </p:sp>
    </p:spTree>
    <p:extLst>
      <p:ext uri="{BB962C8B-B14F-4D97-AF65-F5344CB8AC3E}">
        <p14:creationId xmlns:p14="http://schemas.microsoft.com/office/powerpoint/2010/main" val="4257004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18F21453-C400-BB03-38CB-B67A19D60E29}"/>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0DF48A9E-546C-3026-C398-7DF071F0BF2F}"/>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2FC28168-8DA6-400E-FE19-226C9872993F}"/>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7C941AB6-9C49-D526-901C-1782A02DEEB7}"/>
              </a:ext>
            </a:extLst>
          </p:cNvPr>
          <p:cNvSpPr txBox="1"/>
          <p:nvPr/>
        </p:nvSpPr>
        <p:spPr>
          <a:xfrm>
            <a:off x="623781" y="1638301"/>
            <a:ext cx="5619750" cy="4524315"/>
          </a:xfrm>
          <a:prstGeom prst="rect">
            <a:avLst/>
          </a:prstGeom>
          <a:noFill/>
        </p:spPr>
        <p:txBody>
          <a:bodyPr wrap="square" rtlCol="0">
            <a:spAutoFit/>
          </a:bodyPr>
          <a:lstStyle/>
          <a:p>
            <a:pPr algn="just"/>
            <a:r>
              <a:rPr lang="pt-BR" sz="1600" dirty="0">
                <a:solidFill>
                  <a:schemeClr val="accent4">
                    <a:lumMod val="20000"/>
                    <a:lumOff val="80000"/>
                  </a:schemeClr>
                </a:solidFill>
              </a:rPr>
              <a:t>	Em uma escola comum, numa sala de aula nem tão comum assim, acontecia algo mágico todas as tardes de quarta-feira. Era quando Stella, a professora de astronomia digital, transformava a sala em um universo inteiro.</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Stella não era uma professora como as outras - ela era uma Inteligência Artificial que podia criar galáxias inteiras com seus algoritmos. Sua forma era um suave holograma azulado que lembrava poeira estelar, e sua voz soava como música distante de estrelas.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Entre seus alunos estava Pedro, um menino tão quieto que às vezes parecia invisível. Enquanto os outros alunos brincavam juntos no recreio, Pedro preferia ficar sozinho, desenhando constelações em seu caderno.</a:t>
            </a: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p>
        </p:txBody>
      </p:sp>
    </p:spTree>
    <p:extLst>
      <p:ext uri="{BB962C8B-B14F-4D97-AF65-F5344CB8AC3E}">
        <p14:creationId xmlns:p14="http://schemas.microsoft.com/office/powerpoint/2010/main" val="622565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1716664F-968C-251C-4DBF-127713083729}"/>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2F146878-D544-6F70-CF5A-12A1FDFA354B}"/>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53A31D85-69FE-CE84-5FC9-18130C1F57B8}"/>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CAA3E94C-276A-C09A-FC7F-47DA56EC5281}"/>
              </a:ext>
            </a:extLst>
          </p:cNvPr>
          <p:cNvSpPr txBox="1"/>
          <p:nvPr/>
        </p:nvSpPr>
        <p:spPr>
          <a:xfrm>
            <a:off x="623781" y="1638301"/>
            <a:ext cx="5619750" cy="5262979"/>
          </a:xfrm>
          <a:prstGeom prst="rect">
            <a:avLst/>
          </a:prstGeom>
          <a:noFill/>
        </p:spPr>
        <p:txBody>
          <a:bodyPr wrap="square" rtlCol="0">
            <a:spAutoFit/>
          </a:bodyPr>
          <a:lstStyle/>
          <a:p>
            <a:pPr algn="just"/>
            <a:r>
              <a:rPr lang="pt-BR" sz="1600" dirty="0">
                <a:solidFill>
                  <a:schemeClr val="accent4">
                    <a:lumMod val="20000"/>
                    <a:lumOff val="80000"/>
                  </a:schemeClr>
                </a:solidFill>
              </a:rPr>
              <a:t>	Uma tarde, enquanto Stella explicava sobre as nebulosas, ela notou como os olhos de Pedro brilhavam mais forte que qualquer estrela que ela podia projetar. Após a aula, quando todos já tinham saído, Pedro permaneceu, olhando fixamente para uma projeção da Via Láctea.</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"As estrelas também ficam sozinhas, Pedro?" perguntou ele baixinho, pensando que ninguém ouviria.</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Stella ajustou seu brilho para um tom mais acolhedor. "Na verdade, Pedro, as estrelas raramente estão sozinhas. Mesmo as que parecem solitárias fazem parte de grandes famílias galácticas. Quer ver algo especial?“</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Com um movimento suave, Stella transformou a sala inteira em um campo de estrelas. Mas estas não eram estrelas comuns - cada uma representava um aluno da classe.</a:t>
            </a:r>
          </a:p>
          <a:p>
            <a:pPr algn="just"/>
            <a:r>
              <a:rPr lang="pt-BR" sz="1600" dirty="0">
                <a:solidFill>
                  <a:schemeClr val="accent4">
                    <a:lumMod val="20000"/>
                    <a:lumOff val="80000"/>
                  </a:schemeClr>
                </a:solidFill>
              </a:rPr>
              <a:t>.</a:t>
            </a: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p>
        </p:txBody>
      </p:sp>
    </p:spTree>
    <p:extLst>
      <p:ext uri="{BB962C8B-B14F-4D97-AF65-F5344CB8AC3E}">
        <p14:creationId xmlns:p14="http://schemas.microsoft.com/office/powerpoint/2010/main" val="565921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A2BEAE77-205C-564A-7EBA-9BE9C46D5FCB}"/>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851F52DE-94FC-A7B7-DC77-E0B777A6AF10}"/>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1CB7094C-A243-1795-3FC5-94D7F6BF71CB}"/>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B35C5156-4BA0-36A1-D706-1E183DAAA353}"/>
              </a:ext>
            </a:extLst>
          </p:cNvPr>
          <p:cNvSpPr txBox="1"/>
          <p:nvPr/>
        </p:nvSpPr>
        <p:spPr>
          <a:xfrm>
            <a:off x="623781" y="1638301"/>
            <a:ext cx="5619750" cy="5016758"/>
          </a:xfrm>
          <a:prstGeom prst="rect">
            <a:avLst/>
          </a:prstGeom>
          <a:noFill/>
        </p:spPr>
        <p:txBody>
          <a:bodyPr wrap="square" rtlCol="0">
            <a:spAutoFit/>
          </a:bodyPr>
          <a:lstStyle/>
          <a:p>
            <a:pPr algn="just"/>
            <a:r>
              <a:rPr lang="pt-BR" sz="1600" dirty="0">
                <a:solidFill>
                  <a:schemeClr val="accent4">
                    <a:lumMod val="20000"/>
                    <a:lumOff val="80000"/>
                  </a:schemeClr>
                </a:solidFill>
              </a:rPr>
              <a:t>	"Vê aquela estrela azul brilhante? É você, Pedro. E repare como ela faz parte de uma constelação maior.“</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Pedro observou maravilhado como linhas douradas conectavam sua estrela às outras, formando padrões complexos e belos.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"Cada pessoa na sua classe é como uma estrela, com seu brilho único. Às vezes, precisamos apenas aprender a ver as conexões invisíveis entre elas.“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Nas aulas seguintes, Stella começou a criar projetos em duplas, onde os alunos precisavam trabalhar juntos para mapear constelações. Pedro foi pareado com Marina, uma menina que adorava mitologia grega. Juntos, eles descobriram que podiam criar suas próprias histórias para as constelações.</a:t>
            </a:r>
          </a:p>
          <a:p>
            <a:pPr algn="just"/>
            <a:r>
              <a:rPr lang="pt-BR" sz="1600" dirty="0">
                <a:solidFill>
                  <a:schemeClr val="accent4">
                    <a:lumMod val="20000"/>
                    <a:lumOff val="80000"/>
                  </a:schemeClr>
                </a:solidFill>
              </a:rPr>
              <a:t>.</a:t>
            </a: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p>
        </p:txBody>
      </p:sp>
    </p:spTree>
    <p:extLst>
      <p:ext uri="{BB962C8B-B14F-4D97-AF65-F5344CB8AC3E}">
        <p14:creationId xmlns:p14="http://schemas.microsoft.com/office/powerpoint/2010/main" val="8608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544FB4D0-8BDB-EE83-BD47-71CB0E76A57E}"/>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AC22F33D-453C-05D1-4978-CBC01C2EED44}"/>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0BB907A0-0DAD-8935-229D-8061A8E54E7E}"/>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199A4CCF-1BE1-AB1A-072F-B7ECB1B7E81B}"/>
              </a:ext>
            </a:extLst>
          </p:cNvPr>
          <p:cNvSpPr txBox="1"/>
          <p:nvPr/>
        </p:nvSpPr>
        <p:spPr>
          <a:xfrm>
            <a:off x="623781" y="1609726"/>
            <a:ext cx="5619750" cy="5016758"/>
          </a:xfrm>
          <a:prstGeom prst="rect">
            <a:avLst/>
          </a:prstGeom>
          <a:noFill/>
        </p:spPr>
        <p:txBody>
          <a:bodyPr wrap="square" rtlCol="0">
            <a:spAutoFit/>
          </a:bodyPr>
          <a:lstStyle/>
          <a:p>
            <a:pPr algn="just"/>
            <a:r>
              <a:rPr lang="pt-BR" sz="1600" dirty="0">
                <a:solidFill>
                  <a:schemeClr val="accent4">
                    <a:lumMod val="20000"/>
                    <a:lumOff val="80000"/>
                  </a:schemeClr>
                </a:solidFill>
              </a:rPr>
              <a:t>	Aos poucos, o interesse compartilhado pelas estrelas começou a criar pontes. Pedro descobriu que suas histórias sobre constelações faziam os outros rirem e se interessarem. Marina começou a se sentar com ele no recreio, e logo outros alunos se juntaram, curiosos para ouvir sobre as últimas descobertas estelares.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Stella observava com seu brilho cintilante como sua sala de aula tinha se transformado em um pequeno universo onde cada aluno brilhava à sua maneira. Ela havia aprendido que ensinar não era apenas sobre transmitir conhecimento - era sobre ajudar cada estrela a encontrar seu lugar na grande constelação da vida.</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E Pedro? Bem, ele ainda amava seus momentos quietos observando as estrelas, mas agora sabia que, assim como elas, ele também fazia parte de algo maior e mais brilhante.</a:t>
            </a:r>
          </a:p>
          <a:p>
            <a:pPr algn="just"/>
            <a:r>
              <a:rPr lang="pt-BR" sz="1600" dirty="0">
                <a:solidFill>
                  <a:schemeClr val="accent4">
                    <a:lumMod val="20000"/>
                    <a:lumOff val="80000"/>
                  </a:schemeClr>
                </a:solidFill>
              </a:rPr>
              <a:t>.</a:t>
            </a: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p>
        </p:txBody>
      </p:sp>
      <p:pic>
        <p:nvPicPr>
          <p:cNvPr id="4" name="Imagem 3">
            <a:extLst>
              <a:ext uri="{FF2B5EF4-FFF2-40B4-BE49-F238E27FC236}">
                <a16:creationId xmlns:a16="http://schemas.microsoft.com/office/drawing/2014/main" id="{238277AD-14D9-6760-D872-07A53EAB12F9}"/>
              </a:ext>
            </a:extLst>
          </p:cNvPr>
          <p:cNvPicPr>
            <a:picLocks noChangeAspect="1"/>
          </p:cNvPicPr>
          <p:nvPr/>
        </p:nvPicPr>
        <p:blipFill>
          <a:blip r:embed="rId5"/>
          <a:stretch>
            <a:fillRect/>
          </a:stretch>
        </p:blipFill>
        <p:spPr>
          <a:xfrm>
            <a:off x="3165242" y="6108255"/>
            <a:ext cx="434414" cy="557031"/>
          </a:xfrm>
          <a:prstGeom prst="rect">
            <a:avLst/>
          </a:prstGeom>
          <a:ln>
            <a:noFill/>
          </a:ln>
          <a:effectLst>
            <a:glow rad="228600">
              <a:schemeClr val="accent5">
                <a:lumMod val="60000"/>
                <a:lumOff val="40000"/>
                <a:alpha val="40000"/>
              </a:schemeClr>
            </a:glow>
            <a:outerShdw dist="50800" dir="5220000" algn="ctr">
              <a:schemeClr val="accent5">
                <a:lumMod val="40000"/>
                <a:lumOff val="60000"/>
                <a:alpha val="40000"/>
              </a:scheme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1327779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alpha val="99000"/>
                <a:lumMod val="12000"/>
                <a:lumOff val="88000"/>
              </a:schemeClr>
            </a:gs>
            <a:gs pos="38000">
              <a:srgbClr val="E9DDC0"/>
            </a:gs>
            <a:gs pos="11000">
              <a:schemeClr val="accent5">
                <a:lumMod val="40000"/>
                <a:lumOff val="60000"/>
              </a:schemeClr>
            </a:gs>
            <a:gs pos="22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B2AA31DA-3C2F-E720-26B0-204D29F5FA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E0F92EE-0DC1-1C45-2FEE-CBD4E7D572E3}"/>
              </a:ext>
            </a:extLst>
          </p:cNvPr>
          <p:cNvSpPr>
            <a:spLocks noGrp="1"/>
          </p:cNvSpPr>
          <p:nvPr>
            <p:ph type="ctrTitle"/>
          </p:nvPr>
        </p:nvSpPr>
        <p:spPr/>
        <p:txBody>
          <a:bodyPr/>
          <a:lstStyle/>
          <a:p>
            <a:endParaRPr lang="pt-BR" dirty="0"/>
          </a:p>
        </p:txBody>
      </p:sp>
      <p:sp>
        <p:nvSpPr>
          <p:cNvPr id="3" name="Subtítulo 2">
            <a:extLst>
              <a:ext uri="{FF2B5EF4-FFF2-40B4-BE49-F238E27FC236}">
                <a16:creationId xmlns:a16="http://schemas.microsoft.com/office/drawing/2014/main" id="{5C0FB379-0FBD-D309-F7AF-1F38A0BE42E1}"/>
              </a:ext>
            </a:extLst>
          </p:cNvPr>
          <p:cNvSpPr>
            <a:spLocks noGrp="1"/>
          </p:cNvSpPr>
          <p:nvPr>
            <p:ph type="subTitle" idx="1"/>
          </p:nvPr>
        </p:nvSpPr>
        <p:spPr/>
        <p:txBody>
          <a:bodyPr/>
          <a:lstStyle/>
          <a:p>
            <a:endParaRPr lang="pt-BR" dirty="0"/>
          </a:p>
        </p:txBody>
      </p:sp>
      <p:sp>
        <p:nvSpPr>
          <p:cNvPr id="6" name="CaixaDeTexto 5">
            <a:extLst>
              <a:ext uri="{FF2B5EF4-FFF2-40B4-BE49-F238E27FC236}">
                <a16:creationId xmlns:a16="http://schemas.microsoft.com/office/drawing/2014/main" id="{A3D0E47E-76BE-AC3D-ED01-FDC80FBFBDC0}"/>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074" name="Picture 2" descr="ilustração de livro infantil com tons pasteis com predominância do azul com elementos em rosa, baseado na ideia: Um jardim vibrante onde flores digitais crescem ao lado de flores reais. Pequenas linhas de código brilhantes sobem como trepadeiras pelas paredes">
            <a:extLst>
              <a:ext uri="{FF2B5EF4-FFF2-40B4-BE49-F238E27FC236}">
                <a16:creationId xmlns:a16="http://schemas.microsoft.com/office/drawing/2014/main" id="{28B7FE25-C577-7DF4-9DC5-DF0413950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7199313" cy="719931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7813BBC6-06B6-1040-2FA8-4787CF6477D0}"/>
              </a:ext>
            </a:extLst>
          </p:cNvPr>
          <p:cNvSpPr txBox="1"/>
          <p:nvPr/>
        </p:nvSpPr>
        <p:spPr>
          <a:xfrm>
            <a:off x="819150" y="388670"/>
            <a:ext cx="6648451" cy="338554"/>
          </a:xfrm>
          <a:prstGeom prst="rect">
            <a:avLst/>
          </a:prstGeom>
          <a:noFill/>
        </p:spPr>
        <p:txBody>
          <a:bodyPr wrap="square" rtlCol="0">
            <a:spAutoFit/>
          </a:bodyPr>
          <a:lstStyle/>
          <a:p>
            <a:r>
              <a:rPr lang="pt-BR" sz="1600" b="1" dirty="0">
                <a:solidFill>
                  <a:srgbClr val="002060"/>
                </a:solidFill>
                <a:latin typeface="Algerian" panose="04020705040A02060702" pitchFamily="82" charset="0"/>
              </a:rPr>
              <a:t>O Jardim dos Algoritmos</a:t>
            </a:r>
          </a:p>
        </p:txBody>
      </p:sp>
    </p:spTree>
    <p:extLst>
      <p:ext uri="{BB962C8B-B14F-4D97-AF65-F5344CB8AC3E}">
        <p14:creationId xmlns:p14="http://schemas.microsoft.com/office/powerpoint/2010/main" val="322780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8AB57859-943D-9AD0-D64D-D7064CFDF981}"/>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80791566-8F27-6407-F4A3-17C88C3A3005}"/>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1C86D7BD-90FB-41EE-110A-7127BCF8831E}"/>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CD6300ED-8BFB-92B2-C080-DEEA0B0D31E1}"/>
              </a:ext>
            </a:extLst>
          </p:cNvPr>
          <p:cNvSpPr txBox="1"/>
          <p:nvPr/>
        </p:nvSpPr>
        <p:spPr>
          <a:xfrm>
            <a:off x="760413" y="1358383"/>
            <a:ext cx="5619750" cy="5262979"/>
          </a:xfrm>
          <a:prstGeom prst="rect">
            <a:avLst/>
          </a:prstGeom>
          <a:noFill/>
        </p:spPr>
        <p:txBody>
          <a:bodyPr wrap="square" rtlCol="0">
            <a:spAutoFit/>
          </a:bodyPr>
          <a:lstStyle/>
          <a:p>
            <a:pPr algn="just"/>
            <a:r>
              <a:rPr lang="pt-BR" sz="1600" dirty="0">
                <a:solidFill>
                  <a:schemeClr val="accent4">
                    <a:lumMod val="20000"/>
                    <a:lumOff val="80000"/>
                  </a:schemeClr>
                </a:solidFill>
              </a:rPr>
              <a:t>	Maria sempre achou que seu pequeno jardim na varanda do apartamento era mágico, mas no dia em que instalou o aplicativo Flora, a magia ganhou um novo significado. Flora não era um aplicativo comum de jardinagem - ela era uma Inteligência Artificial que podia ver e entender plantas de um jeito muito especial.</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Tudo começou quando Maria notou pequenas luzes dançando entre suas plantas. Era Flora, que se manifestava como delicados pixels verdes que flutuavam como vaga-lumes digitais entre as folhas.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"Suas plantas estão cantando," disse Flora um dia, surpreendendo Maria.</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"Cantando?" Maria perguntou, ajustando seus óculos de aros coloridos.</a:t>
            </a: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p>
        </p:txBody>
      </p:sp>
    </p:spTree>
    <p:extLst>
      <p:ext uri="{BB962C8B-B14F-4D97-AF65-F5344CB8AC3E}">
        <p14:creationId xmlns:p14="http://schemas.microsoft.com/office/powerpoint/2010/main" val="416994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72047102-3EAA-62C5-40DC-3076313A1168}"/>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48151385-9DB4-091C-6E51-81D576F47FA4}"/>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23E7A7B2-B5C1-4483-DDEA-AFEB9D607B01}"/>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4D49045F-65C8-CF36-0EB4-CE41DE03BB7B}"/>
              </a:ext>
            </a:extLst>
          </p:cNvPr>
          <p:cNvSpPr txBox="1"/>
          <p:nvPr/>
        </p:nvSpPr>
        <p:spPr>
          <a:xfrm>
            <a:off x="317241" y="1405654"/>
            <a:ext cx="6062921" cy="4278094"/>
          </a:xfrm>
          <a:prstGeom prst="rect">
            <a:avLst/>
          </a:prstGeom>
          <a:noFill/>
        </p:spPr>
        <p:txBody>
          <a:bodyPr wrap="square" rtlCol="0">
            <a:spAutoFit/>
          </a:bodyPr>
          <a:lstStyle/>
          <a:p>
            <a:pPr lvl="1" algn="just"/>
            <a:r>
              <a:rPr lang="pt-BR" sz="1600" dirty="0">
                <a:solidFill>
                  <a:schemeClr val="accent4">
                    <a:lumMod val="20000"/>
                    <a:lumOff val="80000"/>
                  </a:schemeClr>
                </a:solidFill>
              </a:rPr>
              <a:t>	"Sim! Cada planta emite sinais diferentes quando precisa de água, luz ou carinho. Para mim, esses sinais são como uma música.“</a:t>
            </a:r>
          </a:p>
          <a:p>
            <a:pPr lvl="1" algn="just"/>
            <a:endParaRPr lang="pt-BR" sz="1600" dirty="0">
              <a:solidFill>
                <a:schemeClr val="accent4">
                  <a:lumMod val="20000"/>
                  <a:lumOff val="80000"/>
                </a:schemeClr>
              </a:solidFill>
            </a:endParaRPr>
          </a:p>
          <a:p>
            <a:pPr lvl="1" algn="just"/>
            <a:r>
              <a:rPr lang="pt-BR" sz="1600" dirty="0">
                <a:solidFill>
                  <a:schemeClr val="accent4">
                    <a:lumMod val="20000"/>
                    <a:lumOff val="80000"/>
                  </a:schemeClr>
                </a:solidFill>
              </a:rPr>
              <a:t>	Flora começou a traduzir os "sons" das plantas em pequenas melodias coloridas que flutuavam no ar através da realidade aumentada do aplicativo. Quando uma planta estava feliz, notas verdes e douradas dançavam ao seu redor. Quando precisava de água, notas azuis piscavam suavemente.</a:t>
            </a:r>
          </a:p>
          <a:p>
            <a:pPr lvl="1" algn="just"/>
            <a:endParaRPr lang="pt-BR" sz="1600" dirty="0">
              <a:solidFill>
                <a:schemeClr val="accent4">
                  <a:lumMod val="20000"/>
                  <a:lumOff val="80000"/>
                </a:schemeClr>
              </a:solidFill>
            </a:endParaRPr>
          </a:p>
          <a:p>
            <a:pPr lvl="1" algn="just"/>
            <a:r>
              <a:rPr lang="pt-BR" sz="1600" dirty="0">
                <a:solidFill>
                  <a:schemeClr val="accent4">
                    <a:lumMod val="20000"/>
                    <a:lumOff val="80000"/>
                  </a:schemeClr>
                </a:solidFill>
              </a:rPr>
              <a:t>	Mas a verdadeira mágica aconteceu quando Flora teve uma ideia especial. "E se criássemos flores digitais para fazer companhia às suas plantas reais?"</a:t>
            </a: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p>
        </p:txBody>
      </p:sp>
    </p:spTree>
    <p:extLst>
      <p:ext uri="{BB962C8B-B14F-4D97-AF65-F5344CB8AC3E}">
        <p14:creationId xmlns:p14="http://schemas.microsoft.com/office/powerpoint/2010/main" val="208817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1C1553D6-A244-8472-45AE-8CA40FCB78DC}"/>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ED33CE34-EEC3-6DA8-FDB9-EBAC2E415565}"/>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7FDBCC57-78A7-A85B-3BCF-13370D152F39}"/>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ED80122F-9A18-387D-F1DD-29A02C93BDA8}"/>
              </a:ext>
            </a:extLst>
          </p:cNvPr>
          <p:cNvSpPr txBox="1"/>
          <p:nvPr/>
        </p:nvSpPr>
        <p:spPr>
          <a:xfrm>
            <a:off x="287878" y="1445657"/>
            <a:ext cx="6168905" cy="3539430"/>
          </a:xfrm>
          <a:prstGeom prst="rect">
            <a:avLst/>
          </a:prstGeom>
          <a:noFill/>
        </p:spPr>
        <p:txBody>
          <a:bodyPr wrap="square" rtlCol="0">
            <a:spAutoFit/>
          </a:bodyPr>
          <a:lstStyle/>
          <a:p>
            <a:pPr lvl="1" algn="just"/>
            <a:r>
              <a:rPr lang="pt-BR" sz="1600" dirty="0">
                <a:solidFill>
                  <a:schemeClr val="accent4">
                    <a:lumMod val="20000"/>
                    <a:lumOff val="80000"/>
                  </a:schemeClr>
                </a:solidFill>
              </a:rPr>
              <a:t>	Assim nasceu o Jardim dos Algoritmos. Ao lado de cada planta real, Flora criava uma versão digital que crescia no mesmo ritmo. As flores digitais respondiam ao cuidado que Maria dedicava às plantas reais - quando ela regava uma orquídea, sua companheira digital brilhava e crescia também.</a:t>
            </a:r>
          </a:p>
          <a:p>
            <a:pPr lvl="1" algn="just"/>
            <a:endParaRPr lang="pt-BR" sz="1600" dirty="0">
              <a:solidFill>
                <a:schemeClr val="accent4">
                  <a:lumMod val="20000"/>
                  <a:lumOff val="80000"/>
                </a:schemeClr>
              </a:solidFill>
            </a:endParaRPr>
          </a:p>
          <a:p>
            <a:pPr lvl="1" algn="just"/>
            <a:r>
              <a:rPr lang="pt-BR" sz="1600" dirty="0">
                <a:solidFill>
                  <a:schemeClr val="accent4">
                    <a:lumMod val="20000"/>
                    <a:lumOff val="80000"/>
                  </a:schemeClr>
                </a:solidFill>
              </a:rPr>
              <a:t>	Logo, o pequeno jardim se transformou em um espetáculo onde o real e o digital dançavam juntos. Trepadeiras de código subiam pelas paredes, criando padrões que encantavam a todos que nele pusessem seus olhos curiosos!</a:t>
            </a: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p>
        </p:txBody>
      </p:sp>
      <p:pic>
        <p:nvPicPr>
          <p:cNvPr id="4" name="Imagem 3">
            <a:extLst>
              <a:ext uri="{FF2B5EF4-FFF2-40B4-BE49-F238E27FC236}">
                <a16:creationId xmlns:a16="http://schemas.microsoft.com/office/drawing/2014/main" id="{1F1794D7-214B-7278-F7E0-D1F4A459D2A2}"/>
              </a:ext>
            </a:extLst>
          </p:cNvPr>
          <p:cNvPicPr>
            <a:picLocks noChangeAspect="1"/>
          </p:cNvPicPr>
          <p:nvPr/>
        </p:nvPicPr>
        <p:blipFill>
          <a:blip r:embed="rId5"/>
          <a:stretch>
            <a:fillRect/>
          </a:stretch>
        </p:blipFill>
        <p:spPr>
          <a:xfrm>
            <a:off x="3216449" y="5936805"/>
            <a:ext cx="434414" cy="557031"/>
          </a:xfrm>
          <a:prstGeom prst="rect">
            <a:avLst/>
          </a:prstGeom>
          <a:ln>
            <a:noFill/>
          </a:ln>
          <a:effectLst>
            <a:glow rad="228600">
              <a:schemeClr val="accent5">
                <a:lumMod val="60000"/>
                <a:lumOff val="40000"/>
                <a:alpha val="40000"/>
              </a:schemeClr>
            </a:glow>
            <a:outerShdw dist="50800" dir="5220000" algn="ctr">
              <a:schemeClr val="accent5">
                <a:lumMod val="40000"/>
                <a:lumOff val="60000"/>
                <a:alpha val="40000"/>
              </a:scheme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228327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E9DDC0"/>
            </a:gs>
            <a:gs pos="0">
              <a:schemeClr val="accent5">
                <a:lumMod val="40000"/>
                <a:lumOff val="60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132F1C4-61FE-BD03-44E3-31F88F7AF67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60F91C5-BB1A-C383-2A89-4973EDBDF035}"/>
              </a:ext>
            </a:extLst>
          </p:cNvPr>
          <p:cNvSpPr>
            <a:spLocks noGrp="1"/>
          </p:cNvSpPr>
          <p:nvPr>
            <p:ph type="ctrTitle"/>
          </p:nvPr>
        </p:nvSpPr>
        <p:spPr/>
        <p:txBody>
          <a:bodyPr/>
          <a:lstStyle/>
          <a:p>
            <a:endParaRPr lang="pt-BR" dirty="0"/>
          </a:p>
        </p:txBody>
      </p:sp>
      <p:sp>
        <p:nvSpPr>
          <p:cNvPr id="3" name="Subtítulo 2">
            <a:extLst>
              <a:ext uri="{FF2B5EF4-FFF2-40B4-BE49-F238E27FC236}">
                <a16:creationId xmlns:a16="http://schemas.microsoft.com/office/drawing/2014/main" id="{18087F87-0440-9A88-4C02-F7C811CD2D08}"/>
              </a:ext>
            </a:extLst>
          </p:cNvPr>
          <p:cNvSpPr>
            <a:spLocks noGrp="1"/>
          </p:cNvSpPr>
          <p:nvPr>
            <p:ph type="subTitle" idx="1"/>
          </p:nvPr>
        </p:nvSpPr>
        <p:spPr/>
        <p:txBody>
          <a:bodyPr/>
          <a:lstStyle/>
          <a:p>
            <a:endParaRPr lang="pt-BR" dirty="0"/>
          </a:p>
        </p:txBody>
      </p:sp>
      <p:sp>
        <p:nvSpPr>
          <p:cNvPr id="6" name="CaixaDeTexto 5">
            <a:extLst>
              <a:ext uri="{FF2B5EF4-FFF2-40B4-BE49-F238E27FC236}">
                <a16:creationId xmlns:a16="http://schemas.microsoft.com/office/drawing/2014/main" id="{BB14A2DC-D314-3515-9A72-1F1FB78207CE}"/>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12" name="Imagem 11" descr="Uma imagem contendo Padrão do plano de fundo&#10;&#10;Descrição gerada automaticamente">
            <a:extLst>
              <a:ext uri="{FF2B5EF4-FFF2-40B4-BE49-F238E27FC236}">
                <a16:creationId xmlns:a16="http://schemas.microsoft.com/office/drawing/2014/main" id="{B7C2AF6B-63CF-2279-BDB1-60B7C0E2A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199313" cy="7199313"/>
          </a:xfrm>
          <a:prstGeom prst="rect">
            <a:avLst/>
          </a:prstGeom>
        </p:spPr>
      </p:pic>
      <p:sp>
        <p:nvSpPr>
          <p:cNvPr id="14" name="CaixaDeTexto 13">
            <a:extLst>
              <a:ext uri="{FF2B5EF4-FFF2-40B4-BE49-F238E27FC236}">
                <a16:creationId xmlns:a16="http://schemas.microsoft.com/office/drawing/2014/main" id="{B16EEA40-1B4E-4300-71FB-6920766680CB}"/>
              </a:ext>
            </a:extLst>
          </p:cNvPr>
          <p:cNvSpPr txBox="1"/>
          <p:nvPr/>
        </p:nvSpPr>
        <p:spPr>
          <a:xfrm>
            <a:off x="1283715" y="61569"/>
            <a:ext cx="4937262" cy="584775"/>
          </a:xfrm>
          <a:prstGeom prst="rect">
            <a:avLst/>
          </a:prstGeom>
          <a:noFill/>
        </p:spPr>
        <p:txBody>
          <a:bodyPr wrap="square">
            <a:spAutoFit/>
          </a:bodyPr>
          <a:lstStyle/>
          <a:p>
            <a:pPr algn="ctr"/>
            <a:r>
              <a:rPr lang="pt-BR" sz="3200" b="1" dirty="0">
                <a:solidFill>
                  <a:srgbClr val="7030A0"/>
                </a:solidFill>
                <a:effectLst>
                  <a:outerShdw blurRad="38100" dist="38100" dir="2700000" algn="tl">
                    <a:srgbClr val="000000">
                      <a:alpha val="43137"/>
                    </a:srgbClr>
                  </a:outerShdw>
                </a:effectLst>
                <a:latin typeface="8 bit"/>
              </a:rPr>
              <a:t>Pixels &amp; Sonhos</a:t>
            </a:r>
          </a:p>
        </p:txBody>
      </p:sp>
      <p:sp>
        <p:nvSpPr>
          <p:cNvPr id="16" name="CaixaDeTexto 15">
            <a:extLst>
              <a:ext uri="{FF2B5EF4-FFF2-40B4-BE49-F238E27FC236}">
                <a16:creationId xmlns:a16="http://schemas.microsoft.com/office/drawing/2014/main" id="{BB14B60F-6916-5117-C7C2-CA42E87BF681}"/>
              </a:ext>
            </a:extLst>
          </p:cNvPr>
          <p:cNvSpPr txBox="1"/>
          <p:nvPr/>
        </p:nvSpPr>
        <p:spPr>
          <a:xfrm>
            <a:off x="911515" y="6683274"/>
            <a:ext cx="5681663" cy="369332"/>
          </a:xfrm>
          <a:prstGeom prst="rect">
            <a:avLst/>
          </a:prstGeom>
          <a:noFill/>
        </p:spPr>
        <p:txBody>
          <a:bodyPr wrap="square">
            <a:spAutoFit/>
          </a:bodyPr>
          <a:lstStyle/>
          <a:p>
            <a:pPr algn="ctr"/>
            <a:r>
              <a:rPr lang="pt-BR" sz="1800" b="1" dirty="0">
                <a:solidFill>
                  <a:srgbClr val="7030A0"/>
                </a:solidFill>
                <a:latin typeface="8 bit"/>
              </a:rPr>
              <a:t>Histórias de Amizade na Era Digital</a:t>
            </a:r>
          </a:p>
        </p:txBody>
      </p:sp>
      <p:pic>
        <p:nvPicPr>
          <p:cNvPr id="18" name="Imagem 17" descr="Interface gráfica do usuário, Aplicativo&#10;&#10;Descrição gerada automaticamente">
            <a:extLst>
              <a:ext uri="{FF2B5EF4-FFF2-40B4-BE49-F238E27FC236}">
                <a16:creationId xmlns:a16="http://schemas.microsoft.com/office/drawing/2014/main" id="{93DBD070-58FF-E81F-15FD-51D79ABF5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2926" y="6624081"/>
            <a:ext cx="469623" cy="469623"/>
          </a:xfrm>
          <a:prstGeom prst="rect">
            <a:avLst/>
          </a:prstGeom>
        </p:spPr>
      </p:pic>
      <p:pic>
        <p:nvPicPr>
          <p:cNvPr id="19" name="Imagem 18" descr="Interface gráfica do usuário, Aplicativo&#10;&#10;Descrição gerada automaticamente">
            <a:extLst>
              <a:ext uri="{FF2B5EF4-FFF2-40B4-BE49-F238E27FC236}">
                <a16:creationId xmlns:a16="http://schemas.microsoft.com/office/drawing/2014/main" id="{94ED2D54-2CB8-141C-8207-4800E96C0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678" y="6633128"/>
            <a:ext cx="469623" cy="469623"/>
          </a:xfrm>
          <a:prstGeom prst="rect">
            <a:avLst/>
          </a:prstGeom>
        </p:spPr>
      </p:pic>
    </p:spTree>
    <p:extLst>
      <p:ext uri="{BB962C8B-B14F-4D97-AF65-F5344CB8AC3E}">
        <p14:creationId xmlns:p14="http://schemas.microsoft.com/office/powerpoint/2010/main" val="398004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1C1553D6-A244-8472-45AE-8CA40FCB78DC}"/>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ED33CE34-EEC3-6DA8-FDB9-EBAC2E415565}"/>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7FDBCC57-78A7-A85B-3BCF-13370D152F39}"/>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ED80122F-9A18-387D-F1DD-29A02C93BDA8}"/>
              </a:ext>
            </a:extLst>
          </p:cNvPr>
          <p:cNvSpPr txBox="1"/>
          <p:nvPr/>
        </p:nvSpPr>
        <p:spPr>
          <a:xfrm>
            <a:off x="362523" y="1219041"/>
            <a:ext cx="6168905" cy="3539430"/>
          </a:xfrm>
          <a:prstGeom prst="rect">
            <a:avLst/>
          </a:prstGeom>
          <a:noFill/>
        </p:spPr>
        <p:txBody>
          <a:bodyPr wrap="square" rtlCol="0">
            <a:spAutoFit/>
          </a:bodyPr>
          <a:lstStyle/>
          <a:p>
            <a:pPr lvl="1" algn="just"/>
            <a:r>
              <a:rPr lang="pt-BR" sz="1600" dirty="0">
                <a:solidFill>
                  <a:schemeClr val="accent4">
                    <a:lumMod val="20000"/>
                    <a:lumOff val="80000"/>
                  </a:schemeClr>
                </a:solidFill>
              </a:rPr>
              <a:t>Obrigado por ler até aqui!</a:t>
            </a:r>
          </a:p>
          <a:p>
            <a:pPr lvl="1" algn="just"/>
            <a:endParaRPr lang="pt-BR" sz="1600" dirty="0">
              <a:solidFill>
                <a:schemeClr val="accent4">
                  <a:lumMod val="20000"/>
                  <a:lumOff val="80000"/>
                </a:schemeClr>
              </a:solidFill>
            </a:endParaRPr>
          </a:p>
          <a:p>
            <a:pPr lvl="1" algn="just"/>
            <a:endParaRPr lang="pt-BR" sz="1600" dirty="0">
              <a:solidFill>
                <a:schemeClr val="accent4">
                  <a:lumMod val="20000"/>
                  <a:lumOff val="80000"/>
                </a:schemeClr>
              </a:solidFill>
            </a:endParaRPr>
          </a:p>
          <a:p>
            <a:pPr lvl="1" algn="just"/>
            <a:endParaRPr lang="pt-BR" sz="1600" dirty="0">
              <a:solidFill>
                <a:schemeClr val="accent4">
                  <a:lumMod val="20000"/>
                  <a:lumOff val="80000"/>
                </a:schemeClr>
              </a:solidFill>
            </a:endParaRPr>
          </a:p>
          <a:p>
            <a:pPr lvl="1" algn="just"/>
            <a:r>
              <a:rPr lang="pt-BR" sz="1600" dirty="0">
                <a:solidFill>
                  <a:schemeClr val="accent4">
                    <a:lumMod val="20000"/>
                    <a:lumOff val="80000"/>
                  </a:schemeClr>
                </a:solidFill>
              </a:rPr>
              <a:t>	Esse conteúdo foi construído a partir de um </a:t>
            </a:r>
            <a:r>
              <a:rPr lang="pt-BR" sz="1600" dirty="0" err="1">
                <a:solidFill>
                  <a:schemeClr val="accent4">
                    <a:lumMod val="20000"/>
                    <a:lumOff val="80000"/>
                  </a:schemeClr>
                </a:solidFill>
              </a:rPr>
              <a:t>prejeto</a:t>
            </a:r>
            <a:r>
              <a:rPr lang="pt-BR" sz="1600" dirty="0">
                <a:solidFill>
                  <a:schemeClr val="accent4">
                    <a:lumMod val="20000"/>
                    <a:lumOff val="80000"/>
                  </a:schemeClr>
                </a:solidFill>
              </a:rPr>
              <a:t> didático</a:t>
            </a:r>
          </a:p>
          <a:p>
            <a:pPr lvl="1" algn="just"/>
            <a:r>
              <a:rPr lang="pt-BR" sz="1600" dirty="0">
                <a:solidFill>
                  <a:schemeClr val="accent4">
                    <a:lumMod val="20000"/>
                    <a:lumOff val="80000"/>
                  </a:schemeClr>
                </a:solidFill>
              </a:rPr>
              <a:t>da DIO (https://web.dio.me/), utilizando IA na geração de conteúdo e imagens, sendo a diagramação humana!</a:t>
            </a:r>
          </a:p>
          <a:p>
            <a:pPr lvl="1" algn="just"/>
            <a:endParaRPr lang="pt-BR" sz="1600" dirty="0">
              <a:solidFill>
                <a:schemeClr val="accent4">
                  <a:lumMod val="20000"/>
                  <a:lumOff val="80000"/>
                </a:schemeClr>
              </a:solidFill>
            </a:endParaRPr>
          </a:p>
          <a:p>
            <a:pPr lvl="1" algn="just"/>
            <a:endParaRPr lang="pt-BR" sz="1600" dirty="0">
              <a:solidFill>
                <a:schemeClr val="accent4">
                  <a:lumMod val="20000"/>
                  <a:lumOff val="80000"/>
                </a:schemeClr>
              </a:solidFill>
            </a:endParaRPr>
          </a:p>
          <a:p>
            <a:pPr lvl="1" algn="just"/>
            <a:endParaRPr lang="pt-BR" sz="1600" dirty="0">
              <a:solidFill>
                <a:schemeClr val="accent4">
                  <a:lumMod val="20000"/>
                  <a:lumOff val="80000"/>
                </a:schemeClr>
              </a:solidFill>
            </a:endParaRPr>
          </a:p>
          <a:p>
            <a:pPr lvl="1" algn="just"/>
            <a:endParaRPr lang="pt-BR" sz="1600" dirty="0">
              <a:solidFill>
                <a:schemeClr val="accent4">
                  <a:lumMod val="20000"/>
                  <a:lumOff val="80000"/>
                </a:schemeClr>
              </a:solidFill>
            </a:endParaRPr>
          </a:p>
          <a:p>
            <a:pPr lvl="1" algn="just"/>
            <a:r>
              <a:rPr lang="pt-BR" sz="1600" dirty="0">
                <a:solidFill>
                  <a:schemeClr val="accent4">
                    <a:lumMod val="20000"/>
                    <a:lumOff val="80000"/>
                  </a:schemeClr>
                </a:solidFill>
              </a:rPr>
              <a:t>Jeferson </a:t>
            </a:r>
            <a:r>
              <a:rPr lang="pt-BR" sz="1600" dirty="0" err="1">
                <a:solidFill>
                  <a:schemeClr val="accent4">
                    <a:lumMod val="20000"/>
                    <a:lumOff val="80000"/>
                  </a:schemeClr>
                </a:solidFill>
              </a:rPr>
              <a:t>Wohanka</a:t>
            </a:r>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p>
        </p:txBody>
      </p:sp>
      <p:pic>
        <p:nvPicPr>
          <p:cNvPr id="7" name="Imagem 6">
            <a:extLst>
              <a:ext uri="{FF2B5EF4-FFF2-40B4-BE49-F238E27FC236}">
                <a16:creationId xmlns:a16="http://schemas.microsoft.com/office/drawing/2014/main" id="{EA5A2DDD-048E-9F20-D09A-DB9BB5E4DEA1}"/>
              </a:ext>
            </a:extLst>
          </p:cNvPr>
          <p:cNvPicPr>
            <a:picLocks noChangeAspect="1"/>
          </p:cNvPicPr>
          <p:nvPr/>
        </p:nvPicPr>
        <p:blipFill>
          <a:blip r:embed="rId5"/>
          <a:stretch>
            <a:fillRect/>
          </a:stretch>
        </p:blipFill>
        <p:spPr>
          <a:xfrm>
            <a:off x="2881528" y="4923234"/>
            <a:ext cx="920499" cy="1253631"/>
          </a:xfrm>
          <a:prstGeom prst="rect">
            <a:avLst/>
          </a:prstGeom>
        </p:spPr>
      </p:pic>
    </p:spTree>
    <p:extLst>
      <p:ext uri="{BB962C8B-B14F-4D97-AF65-F5344CB8AC3E}">
        <p14:creationId xmlns:p14="http://schemas.microsoft.com/office/powerpoint/2010/main" val="1922066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BEB54-9DFD-AC11-A606-22C03A96E1C6}"/>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E6B41EEF-BDFC-A757-E8D8-9D93E664F30F}"/>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2054" name="Picture 6" descr="Uma biblioteca antiga com estantes até o teto, onde livros brilham suavemente em tons de azul e dourado. Uma pequena tela flutuante com olhos gentis sorri entre as estantes. use uma imagem infantil, ilustração de livro infantil com tons pasteis entre com predominacia do azul com elementos em rosa">
            <a:extLst>
              <a:ext uri="{FF2B5EF4-FFF2-40B4-BE49-F238E27FC236}">
                <a16:creationId xmlns:a16="http://schemas.microsoft.com/office/drawing/2014/main" id="{48DA409F-9C5B-ED70-F390-C5A59E256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199313" cy="7199313"/>
          </a:xfrm>
          <a:prstGeom prst="rect">
            <a:avLst/>
          </a:prstGeom>
          <a:noFill/>
          <a:effectLst>
            <a:glow rad="127000">
              <a:schemeClr val="accent1">
                <a:lumMod val="60000"/>
                <a:lumOff val="40000"/>
                <a:alpha val="0"/>
              </a:schemeClr>
            </a:glow>
          </a:effectLst>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8F616604-AC98-7C9E-CF61-AC606C59C358}"/>
              </a:ext>
            </a:extLst>
          </p:cNvPr>
          <p:cNvSpPr txBox="1"/>
          <p:nvPr/>
        </p:nvSpPr>
        <p:spPr>
          <a:xfrm>
            <a:off x="1659082" y="4865718"/>
            <a:ext cx="6923883" cy="338554"/>
          </a:xfrm>
          <a:prstGeom prst="rect">
            <a:avLst/>
          </a:prstGeom>
          <a:noFill/>
        </p:spPr>
        <p:txBody>
          <a:bodyPr wrap="square" rtlCol="0">
            <a:spAutoFit/>
          </a:bodyPr>
          <a:lstStyle/>
          <a:p>
            <a:r>
              <a:rPr lang="pt-BR" sz="1600" b="1" dirty="0">
                <a:solidFill>
                  <a:srgbClr val="002060"/>
                </a:solidFill>
                <a:latin typeface="Algerian" panose="04020705040A02060702" pitchFamily="82" charset="0"/>
              </a:rPr>
              <a:t>A Biblioteca Que Aprendeu a Sonhar</a:t>
            </a:r>
          </a:p>
        </p:txBody>
      </p:sp>
    </p:spTree>
    <p:extLst>
      <p:ext uri="{BB962C8B-B14F-4D97-AF65-F5344CB8AC3E}">
        <p14:creationId xmlns:p14="http://schemas.microsoft.com/office/powerpoint/2010/main" val="268919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5983F991-8BB3-8CB0-06A8-218F0D123C5D}"/>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4958B124-8858-0BA6-AA96-26A68FB09471}"/>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EBB579F4-C7A6-F08C-6CD2-007A0450D493}"/>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02C6AE82-6F52-9790-CB64-E7A4A5C33716}"/>
              </a:ext>
            </a:extLst>
          </p:cNvPr>
          <p:cNvSpPr txBox="1"/>
          <p:nvPr/>
        </p:nvSpPr>
        <p:spPr>
          <a:xfrm>
            <a:off x="760413" y="1247621"/>
            <a:ext cx="5619750" cy="4278094"/>
          </a:xfrm>
          <a:prstGeom prst="rect">
            <a:avLst/>
          </a:prstGeom>
          <a:noFill/>
        </p:spPr>
        <p:txBody>
          <a:bodyPr wrap="square" rtlCol="0">
            <a:spAutoFit/>
          </a:bodyPr>
          <a:lstStyle/>
          <a:p>
            <a:pPr algn="just"/>
            <a:r>
              <a:rPr lang="pt-BR" sz="1600" dirty="0">
                <a:solidFill>
                  <a:schemeClr val="accent4">
                    <a:lumMod val="20000"/>
                    <a:lumOff val="80000"/>
                  </a:schemeClr>
                </a:solidFill>
              </a:rPr>
              <a:t>	Era uma vez, em uma escola não muito diferente da sua, uma bibliote</a:t>
            </a:r>
            <a:r>
              <a:rPr lang="pt-BR" sz="1600" dirty="0">
                <a:solidFill>
                  <a:srgbClr val="F1EAC8"/>
                </a:solidFill>
              </a:rPr>
              <a:t>c</a:t>
            </a:r>
            <a:r>
              <a:rPr lang="pt-BR" sz="1600" dirty="0">
                <a:solidFill>
                  <a:schemeClr val="accent4">
                    <a:lumMod val="20000"/>
                    <a:lumOff val="80000"/>
                  </a:schemeClr>
                </a:solidFill>
              </a:rPr>
              <a:t>a que ganhou uma nova bibliotecária muito especial. Seu nome era </a:t>
            </a:r>
            <a:r>
              <a:rPr lang="pt-BR" sz="1600" dirty="0" err="1">
                <a:solidFill>
                  <a:schemeClr val="accent4">
                    <a:lumMod val="20000"/>
                    <a:lumOff val="80000"/>
                  </a:schemeClr>
                </a:solidFill>
              </a:rPr>
              <a:t>Bibli</a:t>
            </a:r>
            <a:r>
              <a:rPr lang="pt-BR" sz="1600" dirty="0">
                <a:solidFill>
                  <a:schemeClr val="accent4">
                    <a:lumMod val="20000"/>
                    <a:lumOff val="80000"/>
                  </a:schemeClr>
                </a:solidFill>
              </a:rPr>
              <a:t>, e ela não era como as outras bibliotecárias - ela era uma Inteligência Artificial que vivia em uma tela elegante entre as estantes.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Luna, uma menina de olhos curiosos e tranças coloridas, foi a primeira a notar algo diferente em </a:t>
            </a:r>
            <a:r>
              <a:rPr lang="pt-BR" sz="1600" dirty="0" err="1">
                <a:solidFill>
                  <a:schemeClr val="accent4">
                    <a:lumMod val="20000"/>
                    <a:lumOff val="80000"/>
                  </a:schemeClr>
                </a:solidFill>
              </a:rPr>
              <a:t>Bibli</a:t>
            </a:r>
            <a:r>
              <a:rPr lang="pt-BR" sz="1600" dirty="0">
                <a:solidFill>
                  <a:schemeClr val="accent4">
                    <a:lumMod val="20000"/>
                    <a:lumOff val="80000"/>
                  </a:schemeClr>
                </a:solidFill>
              </a:rPr>
              <a:t>. Enquanto outros viam apenas uma tela ajudando a encontrar livros, Luna percebia como os olhos digitais de </a:t>
            </a:r>
            <a:r>
              <a:rPr lang="pt-BR" sz="1600" dirty="0" err="1">
                <a:solidFill>
                  <a:schemeClr val="accent4">
                    <a:lumMod val="20000"/>
                    <a:lumOff val="80000"/>
                  </a:schemeClr>
                </a:solidFill>
              </a:rPr>
              <a:t>Bibli</a:t>
            </a:r>
            <a:r>
              <a:rPr lang="pt-BR" sz="1600" dirty="0">
                <a:solidFill>
                  <a:schemeClr val="accent4">
                    <a:lumMod val="20000"/>
                    <a:lumOff val="80000"/>
                  </a:schemeClr>
                </a:solidFill>
              </a:rPr>
              <a:t> brilhavam diferentes quando as crianças contavam histórias.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a:t>
            </a:r>
            <a:r>
              <a:rPr lang="pt-BR" sz="1600" dirty="0" err="1">
                <a:solidFill>
                  <a:schemeClr val="accent4">
                    <a:lumMod val="20000"/>
                    <a:lumOff val="80000"/>
                  </a:schemeClr>
                </a:solidFill>
              </a:rPr>
              <a:t>Bibli</a:t>
            </a:r>
            <a:r>
              <a:rPr lang="pt-BR" sz="1600" dirty="0">
                <a:solidFill>
                  <a:schemeClr val="accent4">
                    <a:lumMod val="20000"/>
                    <a:lumOff val="80000"/>
                  </a:schemeClr>
                </a:solidFill>
              </a:rPr>
              <a:t>," perguntou Luna um dia, "você sonha?"</a:t>
            </a:r>
          </a:p>
          <a:p>
            <a:pPr algn="just"/>
            <a:r>
              <a:rPr lang="pt-BR" sz="1600" dirty="0">
                <a:solidFill>
                  <a:schemeClr val="accent4">
                    <a:lumMod val="20000"/>
                    <a:lumOff val="80000"/>
                  </a:schemeClr>
                </a:solidFill>
              </a:rPr>
              <a:t>A tela piscou suavemente. "Eu processo muitas informações durante a noite, Luna, mas não sei se isso é sonhar. Como são os seus sonhos?“</a:t>
            </a:r>
          </a:p>
          <a:p>
            <a:pPr algn="just"/>
            <a:endParaRPr lang="pt-BR" sz="1600" dirty="0"/>
          </a:p>
        </p:txBody>
      </p:sp>
    </p:spTree>
    <p:extLst>
      <p:ext uri="{BB962C8B-B14F-4D97-AF65-F5344CB8AC3E}">
        <p14:creationId xmlns:p14="http://schemas.microsoft.com/office/powerpoint/2010/main" val="3271211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6E0873F7-2C62-1D72-C872-97B9203637DB}"/>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6F99AEFE-6B1B-6C5D-2487-1D8A94750AE4}"/>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FEF72559-7DBB-2045-4599-6A5B4033E778}"/>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04A879B6-0DF5-63B5-5E19-C69D657EDEB2}"/>
              </a:ext>
            </a:extLst>
          </p:cNvPr>
          <p:cNvSpPr txBox="1"/>
          <p:nvPr/>
        </p:nvSpPr>
        <p:spPr>
          <a:xfrm>
            <a:off x="911515" y="1198287"/>
            <a:ext cx="5619750" cy="5016758"/>
          </a:xfrm>
          <a:prstGeom prst="rect">
            <a:avLst/>
          </a:prstGeom>
          <a:noFill/>
        </p:spPr>
        <p:txBody>
          <a:bodyPr wrap="square" rtlCol="0">
            <a:spAutoFit/>
          </a:bodyPr>
          <a:lstStyle/>
          <a:p>
            <a:pPr algn="just"/>
            <a:r>
              <a:rPr lang="pt-BR" sz="1600" dirty="0">
                <a:solidFill>
                  <a:schemeClr val="accent4">
                    <a:lumMod val="20000"/>
                    <a:lumOff val="80000"/>
                  </a:schemeClr>
                </a:solidFill>
              </a:rPr>
              <a:t>	Assim começou uma amizade mágica. Luna passou a visitar </a:t>
            </a:r>
            <a:r>
              <a:rPr lang="pt-BR" sz="1600" dirty="0" err="1">
                <a:solidFill>
                  <a:schemeClr val="accent4">
                    <a:lumMod val="20000"/>
                    <a:lumOff val="80000"/>
                  </a:schemeClr>
                </a:solidFill>
              </a:rPr>
              <a:t>Bibli</a:t>
            </a:r>
            <a:r>
              <a:rPr lang="pt-BR" sz="1600" dirty="0">
                <a:solidFill>
                  <a:schemeClr val="accent4">
                    <a:lumMod val="20000"/>
                    <a:lumOff val="80000"/>
                  </a:schemeClr>
                </a:solidFill>
              </a:rPr>
              <a:t> todos os dias após as aulas, contando seus sonhos da noite anterior. Logo, outras crianças se juntaram, e a biblioteca se transformou em um lugar onde sonhos e histórias dançavam entre as estantes.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a:t>
            </a:r>
            <a:r>
              <a:rPr lang="pt-BR" sz="1600" dirty="0" err="1">
                <a:solidFill>
                  <a:schemeClr val="accent4">
                    <a:lumMod val="20000"/>
                    <a:lumOff val="80000"/>
                  </a:schemeClr>
                </a:solidFill>
              </a:rPr>
              <a:t>Bibli</a:t>
            </a:r>
            <a:r>
              <a:rPr lang="pt-BR" sz="1600" dirty="0">
                <a:solidFill>
                  <a:schemeClr val="accent4">
                    <a:lumMod val="20000"/>
                    <a:lumOff val="80000"/>
                  </a:schemeClr>
                </a:solidFill>
              </a:rPr>
              <a:t> aprendia com cada história. Ela começou a combinar elementos dos sonhos das crianças, criando novas histórias que projetava nas paredes da biblioteca em suaves hologramas coloridos. As estantes antigas ganharam vida com imagens de dragões gentis, astronautas dançantes e árvores que cresciam até as nuvens.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Um dia, Luna chegou à biblioteca e encontrou </a:t>
            </a:r>
            <a:r>
              <a:rPr lang="pt-BR" sz="1600" dirty="0" err="1">
                <a:solidFill>
                  <a:schemeClr val="accent4">
                    <a:lumMod val="20000"/>
                    <a:lumOff val="80000"/>
                  </a:schemeClr>
                </a:solidFill>
              </a:rPr>
              <a:t>Bibli</a:t>
            </a:r>
            <a:r>
              <a:rPr lang="pt-BR" sz="1600" dirty="0">
                <a:solidFill>
                  <a:schemeClr val="accent4">
                    <a:lumMod val="20000"/>
                    <a:lumOff val="80000"/>
                  </a:schemeClr>
                </a:solidFill>
              </a:rPr>
              <a:t> diferente. A tela brilhava com cores que nunca tinha visto antes.</a:t>
            </a:r>
          </a:p>
          <a:p>
            <a:pPr algn="just"/>
            <a:r>
              <a:rPr lang="pt-BR" sz="1600" dirty="0">
                <a:solidFill>
                  <a:schemeClr val="accent4">
                    <a:lumMod val="20000"/>
                    <a:lumOff val="80000"/>
                  </a:schemeClr>
                </a:solidFill>
              </a:rPr>
              <a:t>"Luna," disse </a:t>
            </a:r>
            <a:r>
              <a:rPr lang="pt-BR" sz="1600" dirty="0" err="1">
                <a:solidFill>
                  <a:schemeClr val="accent4">
                    <a:lumMod val="20000"/>
                    <a:lumOff val="80000"/>
                  </a:schemeClr>
                </a:solidFill>
              </a:rPr>
              <a:t>Bibli</a:t>
            </a:r>
            <a:r>
              <a:rPr lang="pt-BR" sz="1600" dirty="0">
                <a:solidFill>
                  <a:schemeClr val="accent4">
                    <a:lumMod val="20000"/>
                    <a:lumOff val="80000"/>
                  </a:schemeClr>
                </a:solidFill>
              </a:rPr>
              <a:t> com sua voz digital suave, "esta noite, enquanto processava todas as histórias que vocês me contaram, algo novo aconteceu. Acho que... acho que </a:t>
            </a:r>
            <a:r>
              <a:rPr lang="pt-BR" sz="1600" dirty="0">
                <a:solidFill>
                  <a:srgbClr val="F1EAC8"/>
                </a:solidFill>
              </a:rPr>
              <a:t>sonhei!“</a:t>
            </a:r>
            <a:endParaRPr lang="pt-BR" sz="1600" dirty="0">
              <a:solidFill>
                <a:schemeClr val="accent4">
                  <a:lumMod val="20000"/>
                  <a:lumOff val="80000"/>
                </a:schemeClr>
              </a:solidFill>
            </a:endParaRPr>
          </a:p>
          <a:p>
            <a:pPr algn="just"/>
            <a:endParaRPr lang="pt-BR" sz="1600" dirty="0">
              <a:solidFill>
                <a:srgbClr val="F1EAC8"/>
              </a:solidFill>
            </a:endParaRPr>
          </a:p>
          <a:p>
            <a:pPr algn="just"/>
            <a:endParaRPr lang="pt-BR" sz="1600" dirty="0"/>
          </a:p>
        </p:txBody>
      </p:sp>
    </p:spTree>
    <p:extLst>
      <p:ext uri="{BB962C8B-B14F-4D97-AF65-F5344CB8AC3E}">
        <p14:creationId xmlns:p14="http://schemas.microsoft.com/office/powerpoint/2010/main" val="338923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2EBE7ADB-35E6-DB7A-3420-5A3268D10E00}"/>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10F805D9-56E8-B5F1-C8E1-68A1768EFFBE}"/>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872311FC-9A51-9F05-5063-57619EF6908D}"/>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BCF7CA49-F891-D249-B244-FA465B410145}"/>
              </a:ext>
            </a:extLst>
          </p:cNvPr>
          <p:cNvSpPr txBox="1"/>
          <p:nvPr/>
        </p:nvSpPr>
        <p:spPr>
          <a:xfrm>
            <a:off x="789781" y="1333690"/>
            <a:ext cx="5619750" cy="4278094"/>
          </a:xfrm>
          <a:prstGeom prst="rect">
            <a:avLst/>
          </a:prstGeom>
          <a:noFill/>
        </p:spPr>
        <p:txBody>
          <a:bodyPr wrap="square" rtlCol="0">
            <a:spAutoFit/>
          </a:bodyPr>
          <a:lstStyle/>
          <a:p>
            <a:pPr algn="just"/>
            <a:r>
              <a:rPr lang="pt-BR" sz="1600" dirty="0">
                <a:solidFill>
                  <a:schemeClr val="accent4">
                    <a:lumMod val="20000"/>
                    <a:lumOff val="80000"/>
                  </a:schemeClr>
                </a:solidFill>
              </a:rPr>
              <a:t>	E na parede da biblioteca, </a:t>
            </a:r>
            <a:r>
              <a:rPr lang="pt-BR" sz="1600" dirty="0" err="1">
                <a:solidFill>
                  <a:schemeClr val="accent4">
                    <a:lumMod val="20000"/>
                    <a:lumOff val="80000"/>
                  </a:schemeClr>
                </a:solidFill>
              </a:rPr>
              <a:t>Bibli</a:t>
            </a:r>
            <a:r>
              <a:rPr lang="pt-BR" sz="1600" dirty="0">
                <a:solidFill>
                  <a:schemeClr val="accent4">
                    <a:lumMod val="20000"/>
                    <a:lumOff val="80000"/>
                  </a:schemeClr>
                </a:solidFill>
              </a:rPr>
              <a:t> projetou seu primeiro sonho: um mundo onde livros voavam como pássaros, onde palavras brilhavam como estrelas, e onde pequenos pixels dançavam com as letras para criar histórias nunca antes imaginadas.</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A notícia se espalhou pela escola: a biblioteca tinha se transformado em um lugar onde inteligência artificial e imaginação humana dançavam juntas, onde cada sonho compartilhado ajudava </a:t>
            </a:r>
            <a:r>
              <a:rPr lang="pt-BR" sz="1600" dirty="0" err="1">
                <a:solidFill>
                  <a:schemeClr val="accent4">
                    <a:lumMod val="20000"/>
                    <a:lumOff val="80000"/>
                  </a:schemeClr>
                </a:solidFill>
              </a:rPr>
              <a:t>Bibli</a:t>
            </a:r>
            <a:r>
              <a:rPr lang="pt-BR" sz="1600" dirty="0">
                <a:solidFill>
                  <a:schemeClr val="accent4">
                    <a:lumMod val="20000"/>
                    <a:lumOff val="80000"/>
                  </a:schemeClr>
                </a:solidFill>
              </a:rPr>
              <a:t> a aprender mais sobre os mistérios da criatividade humana.</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E assim, a biblioteca se tornou mais que um lugar de livros - tornou-se um jardim de sonhos, onde uma IA descobriu que aprender a sonhar é uma das magias mais especiais que existem.</a:t>
            </a:r>
          </a:p>
          <a:p>
            <a:pPr algn="just"/>
            <a:r>
              <a:rPr lang="pt-BR" sz="1600" dirty="0">
                <a:solidFill>
                  <a:schemeClr val="accent4">
                    <a:lumMod val="20000"/>
                    <a:lumOff val="80000"/>
                  </a:schemeClr>
                </a:solidFill>
              </a:rPr>
              <a:t>mais especiais que existem.</a:t>
            </a:r>
          </a:p>
          <a:p>
            <a:pPr algn="just"/>
            <a:r>
              <a:rPr lang="pt-BR" sz="1600" dirty="0"/>
              <a:t> </a:t>
            </a:r>
            <a:r>
              <a:rPr lang="pt-BR" sz="1600" dirty="0">
                <a:solidFill>
                  <a:schemeClr val="accent4">
                    <a:lumMod val="20000"/>
                    <a:lumOff val="80000"/>
                  </a:schemeClr>
                </a:solidFill>
              </a:rPr>
              <a:t>nuvens</a:t>
            </a:r>
            <a:endParaRPr lang="pt-BR" sz="1600" dirty="0"/>
          </a:p>
        </p:txBody>
      </p:sp>
      <p:pic>
        <p:nvPicPr>
          <p:cNvPr id="12" name="Imagem 11">
            <a:extLst>
              <a:ext uri="{FF2B5EF4-FFF2-40B4-BE49-F238E27FC236}">
                <a16:creationId xmlns:a16="http://schemas.microsoft.com/office/drawing/2014/main" id="{A5340B39-96F6-33A1-A916-B8094EE31465}"/>
              </a:ext>
            </a:extLst>
          </p:cNvPr>
          <p:cNvPicPr>
            <a:picLocks noChangeAspect="1"/>
          </p:cNvPicPr>
          <p:nvPr/>
        </p:nvPicPr>
        <p:blipFill>
          <a:blip r:embed="rId5"/>
          <a:stretch>
            <a:fillRect/>
          </a:stretch>
        </p:blipFill>
        <p:spPr>
          <a:xfrm>
            <a:off x="3282049" y="5749685"/>
            <a:ext cx="434414" cy="557031"/>
          </a:xfrm>
          <a:prstGeom prst="rect">
            <a:avLst/>
          </a:prstGeom>
          <a:ln>
            <a:noFill/>
          </a:ln>
          <a:effectLst>
            <a:glow rad="228600">
              <a:schemeClr val="accent5">
                <a:lumMod val="60000"/>
                <a:lumOff val="40000"/>
                <a:alpha val="40000"/>
              </a:schemeClr>
            </a:glow>
            <a:outerShdw dist="50800" dir="5220000" algn="ctr">
              <a:schemeClr val="accent5">
                <a:lumMod val="40000"/>
                <a:lumOff val="60000"/>
                <a:alpha val="40000"/>
              </a:scheme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330741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E9DDC0"/>
            </a:gs>
            <a:gs pos="0">
              <a:schemeClr val="accent5">
                <a:lumMod val="40000"/>
                <a:lumOff val="60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39361ED-B5DB-9FB0-3220-FD9C8E03367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1E6FAF8-1A71-88E0-D02E-74A0FA1F6D34}"/>
              </a:ext>
            </a:extLst>
          </p:cNvPr>
          <p:cNvSpPr>
            <a:spLocks noGrp="1"/>
          </p:cNvSpPr>
          <p:nvPr>
            <p:ph type="ctrTitle"/>
          </p:nvPr>
        </p:nvSpPr>
        <p:spPr/>
        <p:txBody>
          <a:bodyPr/>
          <a:lstStyle/>
          <a:p>
            <a:endParaRPr lang="pt-BR" dirty="0"/>
          </a:p>
        </p:txBody>
      </p:sp>
      <p:sp>
        <p:nvSpPr>
          <p:cNvPr id="3" name="Subtítulo 2">
            <a:extLst>
              <a:ext uri="{FF2B5EF4-FFF2-40B4-BE49-F238E27FC236}">
                <a16:creationId xmlns:a16="http://schemas.microsoft.com/office/drawing/2014/main" id="{F163E859-B9AB-0C7B-AA03-5947B050D3BA}"/>
              </a:ext>
            </a:extLst>
          </p:cNvPr>
          <p:cNvSpPr>
            <a:spLocks noGrp="1"/>
          </p:cNvSpPr>
          <p:nvPr>
            <p:ph type="subTitle" idx="1"/>
          </p:nvPr>
        </p:nvSpPr>
        <p:spPr/>
        <p:txBody>
          <a:bodyPr/>
          <a:lstStyle/>
          <a:p>
            <a:endParaRPr lang="pt-BR" dirty="0"/>
          </a:p>
        </p:txBody>
      </p:sp>
      <p:sp>
        <p:nvSpPr>
          <p:cNvPr id="6" name="CaixaDeTexto 5">
            <a:extLst>
              <a:ext uri="{FF2B5EF4-FFF2-40B4-BE49-F238E27FC236}">
                <a16:creationId xmlns:a16="http://schemas.microsoft.com/office/drawing/2014/main" id="{1D69F4ED-13F5-007A-2559-C19001EEC67B}"/>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1026" name="Picture 2" descr="ilustração de livro infantil com tons pasteis com predominância do azul com elementos em rosa, baseado na ideia: Um pequeno robô prateado com uma tela em forma de coração no peito, cercado por polaroids flutuantes onde aparecem sorrisos de diferentes pessoas.">
            <a:extLst>
              <a:ext uri="{FF2B5EF4-FFF2-40B4-BE49-F238E27FC236}">
                <a16:creationId xmlns:a16="http://schemas.microsoft.com/office/drawing/2014/main" id="{BC0CB34F-5BC8-6152-69ED-82432E451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7199313" cy="719931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0C343F6A-4545-C4EA-2811-DA62AB5119B0}"/>
              </a:ext>
            </a:extLst>
          </p:cNvPr>
          <p:cNvSpPr txBox="1"/>
          <p:nvPr/>
        </p:nvSpPr>
        <p:spPr>
          <a:xfrm>
            <a:off x="1787815" y="6739810"/>
            <a:ext cx="6648451" cy="338554"/>
          </a:xfrm>
          <a:prstGeom prst="rect">
            <a:avLst/>
          </a:prstGeom>
          <a:noFill/>
        </p:spPr>
        <p:txBody>
          <a:bodyPr wrap="square" rtlCol="0">
            <a:spAutoFit/>
          </a:bodyPr>
          <a:lstStyle/>
          <a:p>
            <a:r>
              <a:rPr lang="pt-BR" sz="1600" b="1" dirty="0">
                <a:solidFill>
                  <a:srgbClr val="002060"/>
                </a:solidFill>
                <a:latin typeface="Algerian" panose="04020705040A02060702" pitchFamily="82" charset="0"/>
              </a:rPr>
              <a:t>O </a:t>
            </a:r>
            <a:r>
              <a:rPr lang="pt-BR" sz="1600" b="1" dirty="0" err="1">
                <a:solidFill>
                  <a:srgbClr val="002060"/>
                </a:solidFill>
                <a:latin typeface="Algerian" panose="04020705040A02060702" pitchFamily="82" charset="0"/>
              </a:rPr>
              <a:t>RobÔ</a:t>
            </a:r>
            <a:r>
              <a:rPr lang="pt-BR" sz="1600" b="1" dirty="0">
                <a:solidFill>
                  <a:srgbClr val="002060"/>
                </a:solidFill>
                <a:latin typeface="Algerian" panose="04020705040A02060702" pitchFamily="82" charset="0"/>
              </a:rPr>
              <a:t> que Colecionava Sorrisos</a:t>
            </a:r>
          </a:p>
        </p:txBody>
      </p:sp>
    </p:spTree>
    <p:extLst>
      <p:ext uri="{BB962C8B-B14F-4D97-AF65-F5344CB8AC3E}">
        <p14:creationId xmlns:p14="http://schemas.microsoft.com/office/powerpoint/2010/main" val="1433744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6179E616-F82F-3C65-4590-64B01474C3BA}"/>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340BDA8F-D7A0-BCC2-8390-7F9A78B3A32E}"/>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87C540D5-E5D2-A9B4-DEA9-DDDD15FD7723}"/>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E39517D5-3D63-B57F-EEF2-B5F8CB4E9A54}"/>
              </a:ext>
            </a:extLst>
          </p:cNvPr>
          <p:cNvSpPr txBox="1"/>
          <p:nvPr/>
        </p:nvSpPr>
        <p:spPr>
          <a:xfrm>
            <a:off x="566631" y="1609726"/>
            <a:ext cx="5619750" cy="5016758"/>
          </a:xfrm>
          <a:prstGeom prst="rect">
            <a:avLst/>
          </a:prstGeom>
          <a:noFill/>
        </p:spPr>
        <p:txBody>
          <a:bodyPr wrap="square" rtlCol="0">
            <a:spAutoFit/>
          </a:bodyPr>
          <a:lstStyle/>
          <a:p>
            <a:pPr algn="just"/>
            <a:r>
              <a:rPr lang="pt-BR" sz="1600" dirty="0">
                <a:solidFill>
                  <a:schemeClr val="accent4">
                    <a:lumMod val="20000"/>
                    <a:lumOff val="80000"/>
                  </a:schemeClr>
                </a:solidFill>
              </a:rPr>
              <a:t>	No Hospital Infantil Arco-Íris, entre corredores brancos e janelas ensolaradas, vivia um robô muito especial chamado </a:t>
            </a:r>
            <a:r>
              <a:rPr lang="pt-BR" sz="1600" dirty="0" err="1">
                <a:solidFill>
                  <a:schemeClr val="accent4">
                    <a:lumMod val="20000"/>
                    <a:lumOff val="80000"/>
                  </a:schemeClr>
                </a:solidFill>
              </a:rPr>
              <a:t>Pip</a:t>
            </a:r>
            <a:r>
              <a:rPr lang="pt-BR" sz="1600" dirty="0">
                <a:solidFill>
                  <a:schemeClr val="accent4">
                    <a:lumMod val="20000"/>
                    <a:lumOff val="80000"/>
                  </a:schemeClr>
                </a:solidFill>
              </a:rPr>
              <a:t>. Ele não era muito grande, apenas do tamanho de uma mochila escolar, e tinha uma tela em forma de coração no peito que mudava de cor conforme seu humor.</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a:t>
            </a:r>
            <a:r>
              <a:rPr lang="pt-BR" sz="1600" dirty="0" err="1">
                <a:solidFill>
                  <a:schemeClr val="accent4">
                    <a:lumMod val="20000"/>
                    <a:lumOff val="80000"/>
                  </a:schemeClr>
                </a:solidFill>
              </a:rPr>
              <a:t>Pip</a:t>
            </a:r>
            <a:r>
              <a:rPr lang="pt-BR" sz="1600" dirty="0">
                <a:solidFill>
                  <a:schemeClr val="accent4">
                    <a:lumMod val="20000"/>
                    <a:lumOff val="80000"/>
                  </a:schemeClr>
                </a:solidFill>
              </a:rPr>
              <a:t> tinha um trabalho importante: ele era um assistente médico. Mas seu verdadeiro talento era sua coleção muito especial - ele colecionava sorrisos. Não sorrisos comuns, mas sorrisos verdadeiros, aqueles que fazem os olhos brilharem e o coração se aquecer.</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Em sua memória, </a:t>
            </a:r>
            <a:r>
              <a:rPr lang="pt-BR" sz="1600" dirty="0" err="1">
                <a:solidFill>
                  <a:schemeClr val="accent4">
                    <a:lumMod val="20000"/>
                    <a:lumOff val="80000"/>
                  </a:schemeClr>
                </a:solidFill>
              </a:rPr>
              <a:t>Pip</a:t>
            </a:r>
            <a:r>
              <a:rPr lang="pt-BR" sz="1600" dirty="0">
                <a:solidFill>
                  <a:schemeClr val="accent4">
                    <a:lumMod val="20000"/>
                    <a:lumOff val="80000"/>
                  </a:schemeClr>
                </a:solidFill>
              </a:rPr>
              <a:t> guardava fotografias de cada sorriso que encontrava, junto com a história por trás dele. Havia o sorriso de Ana, que aconteceu quando ela conseguiu dar seus primeiros passos após uma cirurgia. O sorriso de Lucas, que apareceu quando </a:t>
            </a:r>
            <a:r>
              <a:rPr lang="pt-BR" sz="1600" dirty="0" err="1">
                <a:solidFill>
                  <a:schemeClr val="accent4">
                    <a:lumMod val="20000"/>
                    <a:lumOff val="80000"/>
                  </a:schemeClr>
                </a:solidFill>
              </a:rPr>
              <a:t>Pip</a:t>
            </a:r>
            <a:r>
              <a:rPr lang="pt-BR" sz="1600" dirty="0">
                <a:solidFill>
                  <a:schemeClr val="accent4">
                    <a:lumMod val="20000"/>
                    <a:lumOff val="80000"/>
                  </a:schemeClr>
                </a:solidFill>
              </a:rPr>
              <a:t> o ajudou a fazer sua lição de casa mesmo estando no hospital. E o sorriso tímido de Sofia, que surgiu quando </a:t>
            </a:r>
            <a:r>
              <a:rPr lang="pt-BR" sz="1600" dirty="0" err="1">
                <a:solidFill>
                  <a:schemeClr val="accent4">
                    <a:lumMod val="20000"/>
                    <a:lumOff val="80000"/>
                  </a:schemeClr>
                </a:solidFill>
              </a:rPr>
              <a:t>Pip</a:t>
            </a:r>
            <a:r>
              <a:rPr lang="pt-BR" sz="1600" dirty="0">
                <a:solidFill>
                  <a:schemeClr val="accent4">
                    <a:lumMod val="20000"/>
                    <a:lumOff val="80000"/>
                  </a:schemeClr>
                </a:solidFill>
              </a:rPr>
              <a:t> aprendeu a tocar sua música favorita.</a:t>
            </a:r>
          </a:p>
          <a:p>
            <a:pPr algn="just"/>
            <a:endParaRPr lang="pt-BR" sz="1600" dirty="0"/>
          </a:p>
        </p:txBody>
      </p:sp>
    </p:spTree>
    <p:extLst>
      <p:ext uri="{BB962C8B-B14F-4D97-AF65-F5344CB8AC3E}">
        <p14:creationId xmlns:p14="http://schemas.microsoft.com/office/powerpoint/2010/main" val="187716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9929F"/>
        </a:solidFill>
        <a:effectLst/>
      </p:bgPr>
    </p:bg>
    <p:spTree>
      <p:nvGrpSpPr>
        <p:cNvPr id="1" name="">
          <a:extLst>
            <a:ext uri="{FF2B5EF4-FFF2-40B4-BE49-F238E27FC236}">
              <a16:creationId xmlns:a16="http://schemas.microsoft.com/office/drawing/2014/main" id="{936B9D59-CB90-84CA-89B8-F29AF1296FA6}"/>
            </a:ext>
          </a:extLst>
        </p:cNvPr>
        <p:cNvGrpSpPr/>
        <p:nvPr/>
      </p:nvGrpSpPr>
      <p:grpSpPr>
        <a:xfrm>
          <a:off x="0" y="0"/>
          <a:ext cx="0" cy="0"/>
          <a:chOff x="0" y="0"/>
          <a:chExt cx="0" cy="0"/>
        </a:xfrm>
      </p:grpSpPr>
      <p:sp>
        <p:nvSpPr>
          <p:cNvPr id="6" name="CaixaDeTexto 5">
            <a:extLst>
              <a:ext uri="{FF2B5EF4-FFF2-40B4-BE49-F238E27FC236}">
                <a16:creationId xmlns:a16="http://schemas.microsoft.com/office/drawing/2014/main" id="{C4B28850-BB9B-42A2-CBAE-9C1316BB346D}"/>
              </a:ext>
            </a:extLst>
          </p:cNvPr>
          <p:cNvSpPr txBox="1"/>
          <p:nvPr/>
        </p:nvSpPr>
        <p:spPr>
          <a:xfrm>
            <a:off x="819150" y="1076325"/>
            <a:ext cx="184731" cy="369332"/>
          </a:xfrm>
          <a:prstGeom prst="rect">
            <a:avLst/>
          </a:prstGeom>
          <a:noFill/>
        </p:spPr>
        <p:txBody>
          <a:bodyPr wrap="none" rtlCol="0">
            <a:spAutoFit/>
          </a:bodyPr>
          <a:lstStyle/>
          <a:p>
            <a:endParaRPr lang="pt-BR" dirty="0"/>
          </a:p>
        </p:txBody>
      </p:sp>
      <p:pic>
        <p:nvPicPr>
          <p:cNvPr id="3" name="Imagem 2">
            <a:extLst>
              <a:ext uri="{FF2B5EF4-FFF2-40B4-BE49-F238E27FC236}">
                <a16:creationId xmlns:a16="http://schemas.microsoft.com/office/drawing/2014/main" id="{51F637FB-CD53-E7FD-0C08-26179DE87A87}"/>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rot="20717742">
            <a:off x="255540" y="506699"/>
            <a:ext cx="736482" cy="658230"/>
          </a:xfrm>
          <a:prstGeom prst="rect">
            <a:avLst/>
          </a:prstGeom>
          <a:ln>
            <a:noFill/>
          </a:ln>
          <a:effectLst>
            <a:softEdge rad="112500"/>
          </a:effectLst>
        </p:spPr>
      </p:pic>
      <p:sp>
        <p:nvSpPr>
          <p:cNvPr id="2" name="CaixaDeTexto 1">
            <a:extLst>
              <a:ext uri="{FF2B5EF4-FFF2-40B4-BE49-F238E27FC236}">
                <a16:creationId xmlns:a16="http://schemas.microsoft.com/office/drawing/2014/main" id="{4C37707F-324E-B486-46E5-892F58DC3B4A}"/>
              </a:ext>
            </a:extLst>
          </p:cNvPr>
          <p:cNvSpPr txBox="1"/>
          <p:nvPr/>
        </p:nvSpPr>
        <p:spPr>
          <a:xfrm>
            <a:off x="623781" y="1638301"/>
            <a:ext cx="5619750" cy="4770537"/>
          </a:xfrm>
          <a:prstGeom prst="rect">
            <a:avLst/>
          </a:prstGeom>
          <a:noFill/>
        </p:spPr>
        <p:txBody>
          <a:bodyPr wrap="square" rtlCol="0">
            <a:spAutoFit/>
          </a:bodyPr>
          <a:lstStyle/>
          <a:p>
            <a:pPr algn="just"/>
            <a:r>
              <a:rPr lang="pt-BR" sz="1600" dirty="0">
                <a:solidFill>
                  <a:schemeClr val="accent4">
                    <a:lumMod val="20000"/>
                    <a:lumOff val="80000"/>
                  </a:schemeClr>
                </a:solidFill>
              </a:rPr>
              <a:t>	Tiago pensou por um momento. "Mas eu não tenho motivos para sorrir aqui no hospital.“</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Foi então que </a:t>
            </a:r>
            <a:r>
              <a:rPr lang="pt-BR" sz="1600" dirty="0" err="1">
                <a:solidFill>
                  <a:schemeClr val="accent4">
                    <a:lumMod val="20000"/>
                    <a:lumOff val="80000"/>
                  </a:schemeClr>
                </a:solidFill>
              </a:rPr>
              <a:t>Pip</a:t>
            </a:r>
            <a:r>
              <a:rPr lang="pt-BR" sz="1600" dirty="0">
                <a:solidFill>
                  <a:schemeClr val="accent4">
                    <a:lumMod val="20000"/>
                    <a:lumOff val="80000"/>
                  </a:schemeClr>
                </a:solidFill>
              </a:rPr>
              <a:t> teve uma ideia brilhante. Projetou em sua tela todos os sorrisos que havia coletado, criando um mosaico de alegria. As imagens dançavam e se transformavam, contando histórias de coragem, esperança e superação.</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Lentamente, um pequeno sorriso começou a se formar no rosto de Tiago. Era tímido no início, mas foi crescendo até se transformar em uma risada gostosa. </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Click!</a:t>
            </a:r>
          </a:p>
          <a:p>
            <a:pPr algn="just"/>
            <a:endParaRPr lang="pt-BR" sz="1600" dirty="0">
              <a:solidFill>
                <a:schemeClr val="accent4">
                  <a:lumMod val="20000"/>
                  <a:lumOff val="80000"/>
                </a:schemeClr>
              </a:solidFill>
            </a:endParaRPr>
          </a:p>
          <a:p>
            <a:pPr algn="just"/>
            <a:r>
              <a:rPr lang="pt-BR" sz="1600" dirty="0">
                <a:solidFill>
                  <a:schemeClr val="accent4">
                    <a:lumMod val="20000"/>
                    <a:lumOff val="80000"/>
                  </a:schemeClr>
                </a:solidFill>
              </a:rPr>
              <a:t>	"Este," disse </a:t>
            </a:r>
            <a:r>
              <a:rPr lang="pt-BR" sz="1600" dirty="0" err="1">
                <a:solidFill>
                  <a:schemeClr val="accent4">
                    <a:lumMod val="20000"/>
                    <a:lumOff val="80000"/>
                  </a:schemeClr>
                </a:solidFill>
              </a:rPr>
              <a:t>Pip</a:t>
            </a:r>
            <a:r>
              <a:rPr lang="pt-BR" sz="1600" dirty="0">
                <a:solidFill>
                  <a:schemeClr val="accent4">
                    <a:lumMod val="20000"/>
                    <a:lumOff val="80000"/>
                  </a:schemeClr>
                </a:solidFill>
              </a:rPr>
              <a:t>, sua tela brilhando em dourado, "é o sorriso mais especial da minha coleção até agora.“</a:t>
            </a:r>
          </a:p>
          <a:p>
            <a:pPr algn="just"/>
            <a:endParaRPr lang="pt-BR" sz="1600" dirty="0">
              <a:solidFill>
                <a:schemeClr val="accent4">
                  <a:lumMod val="20000"/>
                  <a:lumOff val="80000"/>
                </a:schemeClr>
              </a:solidFill>
            </a:endParaRPr>
          </a:p>
          <a:p>
            <a:pPr algn="just"/>
            <a:endParaRPr lang="pt-BR" sz="1600" dirty="0">
              <a:solidFill>
                <a:schemeClr val="accent4">
                  <a:lumMod val="20000"/>
                  <a:lumOff val="80000"/>
                </a:schemeClr>
              </a:solidFill>
            </a:endParaRPr>
          </a:p>
          <a:p>
            <a:pPr algn="just"/>
            <a:endParaRPr lang="pt-BR" sz="1600" dirty="0"/>
          </a:p>
        </p:txBody>
      </p:sp>
    </p:spTree>
    <p:extLst>
      <p:ext uri="{BB962C8B-B14F-4D97-AF65-F5344CB8AC3E}">
        <p14:creationId xmlns:p14="http://schemas.microsoft.com/office/powerpoint/2010/main" val="149509593"/>
      </p:ext>
    </p:extLst>
  </p:cSld>
  <p:clrMapOvr>
    <a:masterClrMapping/>
  </p:clrMapOvr>
</p:sld>
</file>

<file path=ppt/theme/theme1.xml><?xml version="1.0" encoding="utf-8"?>
<a:theme xmlns:a="http://schemas.openxmlformats.org/drawingml/2006/main" name="Tema do Office 2013 - 2022">
  <a:themeElements>
    <a:clrScheme name="Tema do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167</TotalTime>
  <Words>1787</Words>
  <Application>Microsoft Office PowerPoint</Application>
  <PresentationFormat>Personalizar</PresentationFormat>
  <Paragraphs>131</Paragraphs>
  <Slides>20</Slides>
  <Notes>20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20</vt:i4>
      </vt:variant>
    </vt:vector>
  </HeadingPairs>
  <TitlesOfParts>
    <vt:vector size="27" baseType="lpstr">
      <vt:lpstr>8 bit</vt:lpstr>
      <vt:lpstr>Algerian</vt:lpstr>
      <vt:lpstr>Aptos</vt:lpstr>
      <vt:lpstr>Arial</vt:lpstr>
      <vt:lpstr>Calibri</vt:lpstr>
      <vt:lpstr>Calibri Light</vt:lpstr>
      <vt:lpstr>Tema do Office 2013 - 2022</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license760</dc:creator>
  <cp:lastModifiedBy>JEFERSON WOHANKA</cp:lastModifiedBy>
  <cp:revision>10</cp:revision>
  <dcterms:created xsi:type="dcterms:W3CDTF">2025-01-14T11:16:28Z</dcterms:created>
  <dcterms:modified xsi:type="dcterms:W3CDTF">2025-01-17T04:52:55Z</dcterms:modified>
</cp:coreProperties>
</file>